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507" r:id="rId2"/>
    <p:sldId id="1383" r:id="rId3"/>
    <p:sldId id="1384" r:id="rId4"/>
    <p:sldId id="1378" r:id="rId5"/>
    <p:sldId id="1364" r:id="rId6"/>
    <p:sldId id="1446" r:id="rId7"/>
    <p:sldId id="1380" r:id="rId8"/>
    <p:sldId id="1448" r:id="rId9"/>
    <p:sldId id="1449" r:id="rId10"/>
    <p:sldId id="1450" r:id="rId11"/>
    <p:sldId id="1458" r:id="rId12"/>
    <p:sldId id="1388" r:id="rId13"/>
    <p:sldId id="1451" r:id="rId14"/>
    <p:sldId id="1454" r:id="rId15"/>
    <p:sldId id="1455" r:id="rId16"/>
    <p:sldId id="1456" r:id="rId17"/>
    <p:sldId id="1453" r:id="rId18"/>
    <p:sldId id="1452" r:id="rId19"/>
    <p:sldId id="1457" r:id="rId20"/>
    <p:sldId id="1459" r:id="rId21"/>
    <p:sldId id="1460" r:id="rId22"/>
    <p:sldId id="1461" r:id="rId23"/>
    <p:sldId id="1464" r:id="rId24"/>
    <p:sldId id="1463" r:id="rId25"/>
    <p:sldId id="1462" r:id="rId26"/>
    <p:sldId id="1465" r:id="rId27"/>
    <p:sldId id="1466" r:id="rId28"/>
    <p:sldId id="1467" r:id="rId29"/>
    <p:sldId id="1468" r:id="rId30"/>
    <p:sldId id="1471" r:id="rId31"/>
    <p:sldId id="1469" r:id="rId32"/>
    <p:sldId id="1474" r:id="rId33"/>
    <p:sldId id="1475" r:id="rId34"/>
    <p:sldId id="1476" r:id="rId35"/>
    <p:sldId id="1477" r:id="rId36"/>
    <p:sldId id="1472" r:id="rId37"/>
    <p:sldId id="1473" r:id="rId38"/>
    <p:sldId id="1478" r:id="rId39"/>
    <p:sldId id="1479" r:id="rId40"/>
    <p:sldId id="1470" r:id="rId41"/>
    <p:sldId id="1480" r:id="rId42"/>
    <p:sldId id="1481" r:id="rId43"/>
    <p:sldId id="1482" r:id="rId44"/>
    <p:sldId id="1483" r:id="rId45"/>
    <p:sldId id="1484" r:id="rId46"/>
    <p:sldId id="1485" r:id="rId47"/>
    <p:sldId id="1486" r:id="rId48"/>
    <p:sldId id="1488" r:id="rId49"/>
    <p:sldId id="1487" r:id="rId50"/>
    <p:sldId id="1489" r:id="rId51"/>
    <p:sldId id="1490" r:id="rId52"/>
    <p:sldId id="1492" r:id="rId53"/>
    <p:sldId id="1495" r:id="rId54"/>
    <p:sldId id="1496" r:id="rId55"/>
    <p:sldId id="1497" r:id="rId56"/>
    <p:sldId id="1498" r:id="rId57"/>
    <p:sldId id="1499" r:id="rId58"/>
    <p:sldId id="1494" r:id="rId59"/>
    <p:sldId id="1493" r:id="rId60"/>
    <p:sldId id="1491" r:id="rId61"/>
    <p:sldId id="1500" r:id="rId62"/>
    <p:sldId id="1501" r:id="rId63"/>
    <p:sldId id="1502" r:id="rId64"/>
    <p:sldId id="1504" r:id="rId65"/>
    <p:sldId id="1505" r:id="rId66"/>
    <p:sldId id="1507" r:id="rId67"/>
    <p:sldId id="1512" r:id="rId68"/>
    <p:sldId id="1513" r:id="rId69"/>
    <p:sldId id="1503" r:id="rId70"/>
    <p:sldId id="1506" r:id="rId71"/>
    <p:sldId id="1508" r:id="rId72"/>
    <p:sldId id="1509" r:id="rId73"/>
    <p:sldId id="1510" r:id="rId74"/>
    <p:sldId id="1511" r:id="rId75"/>
    <p:sldId id="1514" r:id="rId76"/>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1B8"/>
    <a:srgbClr val="FF66CC"/>
    <a:srgbClr val="FF9900"/>
    <a:srgbClr val="CCECFF"/>
    <a:srgbClr val="95B3D7"/>
    <a:srgbClr val="CC3300"/>
    <a:srgbClr val="FFFFFF"/>
    <a:srgbClr val="FF99FF"/>
    <a:srgbClr val="42F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4" autoAdjust="0"/>
    <p:restoredTop sz="74463" autoAdjust="0"/>
  </p:normalViewPr>
  <p:slideViewPr>
    <p:cSldViewPr>
      <p:cViewPr varScale="1">
        <p:scale>
          <a:sx n="70" d="100"/>
          <a:sy n="70" d="100"/>
        </p:scale>
        <p:origin x="720" y="52"/>
      </p:cViewPr>
      <p:guideLst>
        <p:guide orient="horz" pos="1620"/>
        <p:guide pos="2880"/>
      </p:guideLst>
    </p:cSldViewPr>
  </p:slideViewPr>
  <p:outlineViewPr>
    <p:cViewPr>
      <p:scale>
        <a:sx n="33" d="100"/>
        <a:sy n="33" d="100"/>
      </p:scale>
      <p:origin x="0" y="41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企业组织与职位的概述</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狭义</a:t>
          </a:r>
          <a:r>
            <a:rPr lang="zh-CN" altLang="en-US" sz="1800" b="1" dirty="0" smtClean="0">
              <a:latin typeface="微软雅黑" panose="020B0503020204020204" pitchFamily="34" charset="-122"/>
              <a:ea typeface="微软雅黑" panose="020B0503020204020204" pitchFamily="34" charset="-122"/>
            </a:rPr>
            <a:t>组织</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为实现某种特定目标而建立起来的</a:t>
          </a:r>
          <a:r>
            <a:rPr lang="zh-CN" altLang="en-US" sz="1800" b="1" dirty="0" smtClean="0">
              <a:solidFill>
                <a:srgbClr val="FF0000"/>
              </a:solidFill>
              <a:latin typeface="微软雅黑" panose="020B0503020204020204" pitchFamily="34" charset="-122"/>
              <a:ea typeface="微软雅黑" panose="020B0503020204020204" pitchFamily="34" charset="-122"/>
            </a:rPr>
            <a:t>实体</a:t>
          </a:r>
          <a:r>
            <a:rPr lang="zh-CN" altLang="en-US" sz="1800" b="1" dirty="0" smtClean="0">
              <a:latin typeface="微软雅黑" panose="020B0503020204020204" pitchFamily="34" charset="-122"/>
              <a:ea typeface="微软雅黑" panose="020B0503020204020204" pitchFamily="34" charset="-122"/>
            </a:rPr>
            <a:t>。</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含义</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权变因素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zh-CN" sz="1800" b="1" dirty="0" smtClean="0">
              <a:solidFill>
                <a:srgbClr val="FF0000"/>
              </a:solidFill>
              <a:latin typeface="微软雅黑" panose="020B0503020204020204" pitchFamily="34" charset="-122"/>
              <a:ea typeface="微软雅黑" panose="020B0503020204020204" pitchFamily="34" charset="-122"/>
            </a:rPr>
            <a:t>组织因素</a:t>
          </a:r>
          <a:r>
            <a:rPr lang="zh-CN" altLang="en-US" sz="1800" b="1" dirty="0" smtClean="0">
              <a:solidFill>
                <a:srgbClr val="FF0000"/>
              </a:solidFill>
              <a:latin typeface="微软雅黑" panose="020B0503020204020204" pitchFamily="34" charset="-122"/>
              <a:ea typeface="微软雅黑" panose="020B0503020204020204" pitchFamily="34" charset="-122"/>
            </a:rPr>
            <a:t>、环境因素、人员因素、技术因素</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设计方法</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30522831-F95F-4DF6-98F6-86B05CD95D61}">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科学管理法、人际关系法、工作特征模型法、</a:t>
          </a:r>
          <a:r>
            <a:rPr lang="en-US" altLang="zh-CN" sz="1800" b="1" dirty="0" smtClean="0">
              <a:solidFill>
                <a:schemeClr val="tx1"/>
              </a:solidFill>
              <a:latin typeface="微软雅黑" panose="020B0503020204020204" pitchFamily="34" charset="-122"/>
              <a:ea typeface="微软雅黑" panose="020B0503020204020204" pitchFamily="34" charset="-122"/>
            </a:rPr>
            <a:t>HP</a:t>
          </a:r>
          <a:r>
            <a:rPr lang="zh-CN" altLang="en-US" sz="1800" b="1" dirty="0" smtClean="0">
              <a:solidFill>
                <a:schemeClr val="tx1"/>
              </a:solidFill>
              <a:latin typeface="微软雅黑" panose="020B0503020204020204" pitchFamily="34" charset="-122"/>
              <a:ea typeface="微软雅黑" panose="020B0503020204020204" pitchFamily="34" charset="-122"/>
            </a:rPr>
            <a:t>职位设计方法</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EF9F69E-ED31-4541-8444-25A93CE24B03}" type="parTrans" cxnId="{C01C7C6C-99FF-4A08-BBBE-FBF4FCDC4027}">
      <dgm:prSet/>
      <dgm:spPr/>
      <dgm:t>
        <a:bodyPr/>
        <a:lstStyle/>
        <a:p>
          <a:endParaRPr lang="zh-CN" altLang="en-US"/>
        </a:p>
      </dgm:t>
    </dgm:pt>
    <dgm:pt modelId="{0A29EF67-96D6-4D92-A652-A2970EBF18DF}" type="sibTrans" cxnId="{C01C7C6C-99FF-4A08-BBBE-FBF4FCDC4027}">
      <dgm:prSet/>
      <dgm:spPr/>
      <dgm:t>
        <a:bodyPr/>
        <a:lstStyle/>
        <a:p>
          <a:endParaRPr lang="zh-CN" altLang="en-US"/>
        </a:p>
      </dgm:t>
    </dgm:pt>
    <dgm:pt modelId="{AE3818F3-FB71-4284-9B7D-EF50EAB8F27F}">
      <dgm:prSet custT="1"/>
      <dgm:spPr/>
      <dgm:t>
        <a:bodyPr spcFirstLastPara="0" vert="horz" wrap="square" lIns="12700" tIns="12700" rIns="12700" bIns="12700" numCol="1" spcCol="1270" anchor="ctr" anchorCtr="0"/>
        <a:lstStyle/>
        <a:p>
          <a:r>
            <a:rPr lang="zh-CN" altLang="en-US" sz="1800" b="0" i="0" u="none" dirty="0" smtClean="0">
              <a:solidFill>
                <a:schemeClr val="tx1"/>
              </a:solidFill>
              <a:latin typeface="微软雅黑" panose="020B0503020204020204" pitchFamily="34" charset="-122"/>
              <a:ea typeface="微软雅黑" panose="020B0503020204020204" pitchFamily="34" charset="-122"/>
              <a:cs typeface="+mn-cs"/>
            </a:rPr>
            <a:t>职位设计的操作和容易发生的问题</a:t>
          </a:r>
        </a:p>
      </dgm:t>
    </dgm:pt>
    <dgm:pt modelId="{450147AB-A622-42BE-8274-007A86E696A9}" type="parTrans" cxnId="{53E40489-FACF-4CAA-8D59-90657A9CBCCC}">
      <dgm:prSet/>
      <dgm:spPr/>
      <dgm:t>
        <a:bodyPr/>
        <a:lstStyle/>
        <a:p>
          <a:endParaRPr lang="zh-CN" altLang="en-US"/>
        </a:p>
      </dgm:t>
    </dgm:pt>
    <dgm:pt modelId="{5793EF0C-2B2E-4B34-93B3-2E9368E4C9D8}" type="sibTrans" cxnId="{53E40489-FACF-4CAA-8D59-90657A9CBCCC}">
      <dgm:prSet/>
      <dgm:spPr/>
      <dgm:t>
        <a:bodyPr/>
        <a:lstStyle/>
        <a:p>
          <a:endParaRPr lang="zh-CN" altLang="en-US"/>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职位设计</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E7DD6AD4-750F-477A-A957-F875BAFD8FE2}">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概念</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9A11E34F-8FE0-4620-ADE2-AA67ED45D7DB}" type="parTrans" cxnId="{D503E918-B9D0-44A7-9721-438A7BA83FAB}">
      <dgm:prSet/>
      <dgm:spPr/>
      <dgm:t>
        <a:bodyPr/>
        <a:lstStyle/>
        <a:p>
          <a:endParaRPr lang="zh-CN" altLang="en-US"/>
        </a:p>
      </dgm:t>
    </dgm:pt>
    <dgm:pt modelId="{FF4E93E2-E64B-4904-BC94-ED0BBC44ACD0}" type="sibTrans" cxnId="{D503E918-B9D0-44A7-9721-438A7BA83FAB}">
      <dgm:prSet/>
      <dgm:spPr/>
      <dgm:t>
        <a:bodyPr/>
        <a:lstStyle/>
        <a:p>
          <a:endParaRPr lang="zh-CN" altLang="en-US"/>
        </a:p>
      </dgm:t>
    </dgm:pt>
    <dgm:pt modelId="{6EB69CA2-2EAD-4B00-A03B-DA3521456277}">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基本原则</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7EF19781-DDE2-4C61-A462-C9C81F39BACA}" type="parTrans" cxnId="{F7F913FD-0262-4E12-A72B-FDE44293F738}">
      <dgm:prSet/>
      <dgm:spPr/>
      <dgm:t>
        <a:bodyPr/>
        <a:lstStyle/>
        <a:p>
          <a:endParaRPr lang="zh-CN" altLang="en-US"/>
        </a:p>
      </dgm:t>
    </dgm:pt>
    <dgm:pt modelId="{17A99925-B367-48E9-AADE-C0A97C8251D6}" type="sibTrans" cxnId="{F7F913FD-0262-4E12-A72B-FDE44293F738}">
      <dgm:prSet/>
      <dgm:spPr/>
      <dgm:t>
        <a:bodyPr/>
        <a:lstStyle/>
        <a:p>
          <a:endParaRPr lang="zh-CN" altLang="en-US"/>
        </a:p>
      </dgm:t>
    </dgm:pt>
    <dgm:pt modelId="{BD77A0B3-5ACE-46B4-A985-49A128811874}">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主要内容</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9334C787-9D01-42FF-8CEB-877149B64AB3}" type="parTrans" cxnId="{28097D07-C78D-4B00-98FC-C00992F3F659}">
      <dgm:prSet/>
      <dgm:spPr/>
      <dgm:t>
        <a:bodyPr/>
        <a:lstStyle/>
        <a:p>
          <a:endParaRPr lang="zh-CN" altLang="en-US"/>
        </a:p>
      </dgm:t>
    </dgm:pt>
    <dgm:pt modelId="{10A0BC12-A19A-49B5-8CEC-E98E607419CA}" type="sibTrans" cxnId="{28097D07-C78D-4B00-98FC-C00992F3F659}">
      <dgm:prSet/>
      <dgm:spPr/>
      <dgm:t>
        <a:bodyPr/>
        <a:lstStyle/>
        <a:p>
          <a:endParaRPr lang="zh-CN" altLang="en-US"/>
        </a:p>
      </dgm:t>
    </dgm:pt>
    <dgm:pt modelId="{B79AE88B-2F72-4910-AFB5-79491E16B1F3}">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形式</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5F4D6C9A-6E3A-4571-9FF5-399A460CDA5D}" type="parTrans" cxnId="{76336DAC-5E83-41D4-80BF-EB331025521E}">
      <dgm:prSet/>
      <dgm:spPr/>
      <dgm:t>
        <a:bodyPr/>
        <a:lstStyle/>
        <a:p>
          <a:endParaRPr lang="zh-CN" altLang="en-US"/>
        </a:p>
      </dgm:t>
    </dgm:pt>
    <dgm:pt modelId="{A2E72231-79CF-450E-91A9-524DB1F75431}" type="sibTrans" cxnId="{76336DAC-5E83-41D4-80BF-EB331025521E}">
      <dgm:prSet/>
      <dgm:spPr/>
      <dgm:t>
        <a:bodyPr/>
        <a:lstStyle/>
        <a:p>
          <a:endParaRPr lang="zh-CN" altLang="en-US"/>
        </a:p>
      </dgm:t>
    </dgm:pt>
    <dgm:pt modelId="{977B9F3D-A3A8-4B09-8904-70807913662C}">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根据</a:t>
          </a:r>
          <a:r>
            <a:rPr lang="zh-CN" altLang="en-US" sz="1800" b="1" dirty="0" smtClean="0">
              <a:latin typeface="微软雅黑" panose="020B0503020204020204" pitchFamily="34" charset="-122"/>
              <a:ea typeface="微软雅黑" panose="020B0503020204020204" pitchFamily="34" charset="-122"/>
            </a:rPr>
            <a:t>实际工作</a:t>
          </a:r>
          <a:r>
            <a:rPr lang="zh-CN" altLang="en-US" sz="1800" b="1" dirty="0" smtClean="0">
              <a:solidFill>
                <a:srgbClr val="FF0000"/>
              </a:solidFill>
              <a:latin typeface="微软雅黑" panose="020B0503020204020204" pitchFamily="34" charset="-122"/>
              <a:ea typeface="微软雅黑" panose="020B0503020204020204" pitchFamily="34" charset="-122"/>
            </a:rPr>
            <a:t>需要</a:t>
          </a:r>
          <a:r>
            <a:rPr lang="zh-CN" altLang="en-US" sz="1800" b="1" dirty="0" smtClean="0">
              <a:latin typeface="微软雅黑" panose="020B0503020204020204" pitchFamily="34" charset="-122"/>
              <a:ea typeface="微软雅黑" panose="020B0503020204020204" pitchFamily="34" charset="-122"/>
            </a:rPr>
            <a:t>，并兼顾个人需要，科学、系统化地进行</a:t>
          </a:r>
          <a:r>
            <a:rPr lang="zh-CN" altLang="en-US" sz="1800" b="1" dirty="0" smtClean="0">
              <a:solidFill>
                <a:srgbClr val="FF0000"/>
              </a:solidFill>
              <a:latin typeface="微软雅黑" panose="020B0503020204020204" pitchFamily="34" charset="-122"/>
              <a:ea typeface="微软雅黑" panose="020B0503020204020204" pitchFamily="34" charset="-122"/>
            </a:rPr>
            <a:t>职位的合理配置</a:t>
          </a:r>
          <a:r>
            <a:rPr lang="zh-CN" altLang="en-US" sz="1800" b="1" dirty="0" smtClean="0">
              <a:latin typeface="微软雅黑" panose="020B0503020204020204" pitchFamily="34" charset="-122"/>
              <a:ea typeface="微软雅黑" panose="020B0503020204020204" pitchFamily="34" charset="-122"/>
            </a:rPr>
            <a:t>，以满足企业正常运营的需要</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F7456C2E-7AE1-4E71-B474-06AE461AFAEB}" type="parTrans" cxnId="{D1F1B058-3CE9-40D7-8416-0ABF79EC4183}">
      <dgm:prSet/>
      <dgm:spPr/>
      <dgm:t>
        <a:bodyPr/>
        <a:lstStyle/>
        <a:p>
          <a:endParaRPr lang="zh-CN" altLang="en-US"/>
        </a:p>
      </dgm:t>
    </dgm:pt>
    <dgm:pt modelId="{936E63D3-6F35-45DA-A8B4-EC5B446E0710}" type="sibTrans" cxnId="{D1F1B058-3CE9-40D7-8416-0ABF79EC4183}">
      <dgm:prSet/>
      <dgm:spPr/>
      <dgm:t>
        <a:bodyPr/>
        <a:lstStyle/>
        <a:p>
          <a:endParaRPr lang="zh-CN" altLang="en-US"/>
        </a:p>
      </dgm:t>
    </dgm:pt>
    <dgm:pt modelId="{839C23E0-9772-403C-BE2E-6891C2DAC9FD}">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“数十饭桶” ：</a:t>
          </a:r>
          <a:r>
            <a:rPr lang="zh-CN" altLang="en-US" sz="1800" b="1" dirty="0" smtClean="0">
              <a:solidFill>
                <a:srgbClr val="FF0000"/>
              </a:solidFill>
              <a:latin typeface="微软雅黑" panose="020B0503020204020204" pitchFamily="34" charset="-122"/>
              <a:ea typeface="微软雅黑" panose="020B0503020204020204" pitchFamily="34" charset="-122"/>
            </a:rPr>
            <a:t>因</a:t>
          </a:r>
          <a:r>
            <a:rPr lang="zh-CN" altLang="en-US" sz="1800" b="1" dirty="0" smtClean="0">
              <a:solidFill>
                <a:srgbClr val="0066CC"/>
              </a:solidFill>
              <a:latin typeface="微软雅黑" panose="020B0503020204020204" pitchFamily="34" charset="-122"/>
              <a:ea typeface="微软雅黑" panose="020B0503020204020204" pitchFamily="34" charset="-122"/>
            </a:rPr>
            <a:t>事</a:t>
          </a:r>
          <a:r>
            <a:rPr lang="zh-CN" altLang="en-US" sz="1800" b="1" dirty="0" smtClean="0">
              <a:solidFill>
                <a:srgbClr val="FF0000"/>
              </a:solidFill>
              <a:latin typeface="微软雅黑" panose="020B0503020204020204" pitchFamily="34" charset="-122"/>
              <a:ea typeface="微软雅黑" panose="020B0503020204020204" pitchFamily="34" charset="-122"/>
            </a:rPr>
            <a:t>设岗、系</a:t>
          </a:r>
          <a:r>
            <a:rPr lang="zh-CN" altLang="en-US" sz="1800" b="1" dirty="0" smtClean="0">
              <a:solidFill>
                <a:srgbClr val="0066CC"/>
              </a:solidFill>
              <a:latin typeface="微软雅黑" panose="020B0503020204020204" pitchFamily="34" charset="-122"/>
              <a:ea typeface="微软雅黑" panose="020B0503020204020204" pitchFamily="34" charset="-122"/>
            </a:rPr>
            <a:t>统</a:t>
          </a:r>
          <a:r>
            <a:rPr lang="zh-CN" altLang="en-US" sz="1800" b="1" dirty="0" smtClean="0">
              <a:solidFill>
                <a:srgbClr val="FF0000"/>
              </a:solidFill>
              <a:latin typeface="微软雅黑" panose="020B0503020204020204" pitchFamily="34" charset="-122"/>
              <a:ea typeface="微软雅黑" panose="020B0503020204020204" pitchFamily="34" charset="-122"/>
            </a:rPr>
            <a:t>化、规</a:t>
          </a:r>
          <a:r>
            <a:rPr lang="zh-CN" altLang="en-US" sz="1800" b="1" dirty="0" smtClean="0">
              <a:solidFill>
                <a:srgbClr val="0066CC"/>
              </a:solidFill>
              <a:latin typeface="微软雅黑" panose="020B0503020204020204" pitchFamily="34" charset="-122"/>
              <a:ea typeface="微软雅黑" panose="020B0503020204020204" pitchFamily="34" charset="-122"/>
            </a:rPr>
            <a:t>范</a:t>
          </a:r>
          <a:r>
            <a:rPr lang="zh-CN" altLang="en-US" sz="1800" b="1" dirty="0" smtClean="0">
              <a:solidFill>
                <a:srgbClr val="FF0000"/>
              </a:solidFill>
              <a:latin typeface="微软雅黑" panose="020B0503020204020204" pitchFamily="34" charset="-122"/>
              <a:ea typeface="微软雅黑" panose="020B0503020204020204" pitchFamily="34" charset="-122"/>
            </a:rPr>
            <a:t>化、最低</a:t>
          </a:r>
          <a:r>
            <a:rPr lang="zh-CN" altLang="en-US" sz="1800" b="1" dirty="0" smtClean="0">
              <a:solidFill>
                <a:srgbClr val="0066CC"/>
              </a:solidFill>
              <a:latin typeface="微软雅黑" panose="020B0503020204020204" pitchFamily="34" charset="-122"/>
              <a:ea typeface="微软雅黑" panose="020B0503020204020204" pitchFamily="34" charset="-122"/>
            </a:rPr>
            <a:t>数</a:t>
          </a:r>
          <a:r>
            <a:rPr lang="zh-CN" altLang="en-US" sz="1800" b="1" dirty="0" smtClean="0">
              <a:solidFill>
                <a:srgbClr val="FF0000"/>
              </a:solidFill>
              <a:latin typeface="微软雅黑" panose="020B0503020204020204" pitchFamily="34" charset="-122"/>
              <a:ea typeface="微软雅黑" panose="020B0503020204020204" pitchFamily="34" charset="-122"/>
            </a:rPr>
            <a:t>量</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F6D5E5D5-125C-49FB-AE3E-5126335F874F}" type="parTrans" cxnId="{7410EDD7-1F89-4704-9AC8-E48FE03BE8B1}">
      <dgm:prSet/>
      <dgm:spPr/>
      <dgm:t>
        <a:bodyPr/>
        <a:lstStyle/>
        <a:p>
          <a:endParaRPr lang="zh-CN" altLang="en-US"/>
        </a:p>
      </dgm:t>
    </dgm:pt>
    <dgm:pt modelId="{A3909283-2C1B-4E57-8CCB-002F2183B074}" type="sibTrans" cxnId="{7410EDD7-1F89-4704-9AC8-E48FE03BE8B1}">
      <dgm:prSet/>
      <dgm:spPr/>
      <dgm:t>
        <a:bodyPr/>
        <a:lstStyle/>
        <a:p>
          <a:endParaRPr lang="zh-CN" altLang="en-US"/>
        </a:p>
      </dgm:t>
    </dgm:pt>
    <dgm:pt modelId="{61B921AF-05FE-4497-BE79-EF5181CFCCE1}">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包括三方面：工作</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内容</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、工作</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职责</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、工作</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关系</a:t>
          </a:r>
        </a:p>
      </dgm:t>
    </dgm:pt>
    <dgm:pt modelId="{4F833CE2-93E5-46F3-B7F1-A909FCE96199}" type="parTrans" cxnId="{E345F561-3CFE-464B-975B-5F6823E6D163}">
      <dgm:prSet/>
      <dgm:spPr/>
      <dgm:t>
        <a:bodyPr/>
        <a:lstStyle/>
        <a:p>
          <a:endParaRPr lang="zh-CN" altLang="en-US"/>
        </a:p>
      </dgm:t>
    </dgm:pt>
    <dgm:pt modelId="{253FE2FF-9438-4FFA-A905-C81480E57F30}" type="sibTrans" cxnId="{E345F561-3CFE-464B-975B-5F6823E6D163}">
      <dgm:prSet/>
      <dgm:spPr/>
      <dgm:t>
        <a:bodyPr/>
        <a:lstStyle/>
        <a:p>
          <a:endParaRPr lang="zh-CN" altLang="en-US"/>
        </a:p>
      </dgm:t>
    </dgm:pt>
    <dgm:pt modelId="{04A6F1F3-0107-4DD2-8C37-53DC709F6A2B}">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工作内容：工作</a:t>
          </a:r>
          <a:r>
            <a:rPr lang="zh-CN" altLang="en-US" sz="1800" b="1" dirty="0" smtClean="0">
              <a:solidFill>
                <a:srgbClr val="0070C0"/>
              </a:solidFill>
              <a:latin typeface="微软雅黑" panose="020B0503020204020204" pitchFamily="34" charset="-122"/>
              <a:ea typeface="微软雅黑" panose="020B0503020204020204" pitchFamily="34" charset="-122"/>
            </a:rPr>
            <a:t>自</a:t>
          </a:r>
          <a:r>
            <a:rPr lang="zh-CN" altLang="en-US" sz="1800" b="1" dirty="0" smtClean="0">
              <a:latin typeface="微软雅黑" panose="020B0503020204020204" pitchFamily="34" charset="-122"/>
              <a:ea typeface="微软雅黑" panose="020B0503020204020204" pitchFamily="34" charset="-122"/>
            </a:rPr>
            <a:t>主性</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dirty="0" smtClean="0">
              <a:solidFill>
                <a:srgbClr val="0070C0"/>
              </a:solidFill>
              <a:latin typeface="微软雅黑" panose="020B0503020204020204" pitchFamily="34" charset="-122"/>
              <a:ea typeface="微软雅黑" panose="020B0503020204020204" pitchFamily="34" charset="-122"/>
            </a:rPr>
            <a:t>深</a:t>
          </a:r>
          <a:r>
            <a:rPr lang="zh-CN" altLang="en-US" sz="1800" b="1" dirty="0" smtClean="0">
              <a:latin typeface="微软雅黑" panose="020B0503020204020204" pitchFamily="34" charset="-122"/>
              <a:ea typeface="微软雅黑" panose="020B0503020204020204" pitchFamily="34" charset="-122"/>
            </a:rPr>
            <a:t>度</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dirty="0" smtClean="0">
              <a:latin typeface="微软雅黑" panose="020B0503020204020204" pitchFamily="34" charset="-122"/>
              <a:ea typeface="微软雅黑" panose="020B0503020204020204" pitchFamily="34" charset="-122"/>
            </a:rPr>
            <a:t>完</a:t>
          </a:r>
          <a:r>
            <a:rPr lang="zh-CN" altLang="en-US" sz="1800" b="1" dirty="0" smtClean="0">
              <a:solidFill>
                <a:srgbClr val="0070C0"/>
              </a:solidFill>
              <a:latin typeface="微软雅黑" panose="020B0503020204020204" pitchFamily="34" charset="-122"/>
              <a:ea typeface="微软雅黑" panose="020B0503020204020204" pitchFamily="34" charset="-122"/>
            </a:rPr>
            <a:t>整</a:t>
          </a:r>
          <a:r>
            <a:rPr lang="zh-CN" altLang="en-US" sz="1800" b="1" dirty="0" smtClean="0">
              <a:latin typeface="微软雅黑" panose="020B0503020204020204" pitchFamily="34" charset="-122"/>
              <a:ea typeface="微软雅黑" panose="020B0503020204020204" pitchFamily="34" charset="-122"/>
            </a:rPr>
            <a:t>性</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dirty="0" smtClean="0">
              <a:solidFill>
                <a:srgbClr val="0070C0"/>
              </a:solidFill>
              <a:latin typeface="微软雅黑" panose="020B0503020204020204" pitchFamily="34" charset="-122"/>
              <a:ea typeface="微软雅黑" panose="020B0503020204020204" pitchFamily="34" charset="-122"/>
            </a:rPr>
            <a:t>反</a:t>
          </a:r>
          <a:r>
            <a:rPr lang="zh-CN" altLang="en-US" sz="1800" b="1" dirty="0" smtClean="0">
              <a:latin typeface="微软雅黑" panose="020B0503020204020204" pitchFamily="34" charset="-122"/>
              <a:ea typeface="微软雅黑" panose="020B0503020204020204" pitchFamily="34" charset="-122"/>
            </a:rPr>
            <a:t>馈性</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dirty="0" smtClean="0">
              <a:solidFill>
                <a:srgbClr val="0070C0"/>
              </a:solidFill>
              <a:latin typeface="微软雅黑" panose="020B0503020204020204" pitchFamily="34" charset="-122"/>
              <a:ea typeface="微软雅黑" panose="020B0503020204020204" pitchFamily="34" charset="-122"/>
            </a:rPr>
            <a:t>广</a:t>
          </a:r>
          <a:r>
            <a:rPr lang="zh-CN" altLang="en-US" sz="1800" b="1" dirty="0" smtClean="0">
              <a:latin typeface="微软雅黑" panose="020B0503020204020204" pitchFamily="34" charset="-122"/>
              <a:ea typeface="微软雅黑" panose="020B0503020204020204" pitchFamily="34" charset="-122"/>
            </a:rPr>
            <a:t>度</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90C2A7B-1330-4EF7-ADC4-FE88EFF86D92}" type="parTrans" cxnId="{09E1F272-AE2B-4A05-B45F-D1075FE5889D}">
      <dgm:prSet/>
      <dgm:spPr/>
      <dgm:t>
        <a:bodyPr/>
        <a:lstStyle/>
        <a:p>
          <a:endParaRPr lang="zh-CN" altLang="en-US"/>
        </a:p>
      </dgm:t>
    </dgm:pt>
    <dgm:pt modelId="{BEC48A65-035C-4327-881E-8F3A0104CEB8}" type="sibTrans" cxnId="{09E1F272-AE2B-4A05-B45F-D1075FE5889D}">
      <dgm:prSet/>
      <dgm:spPr/>
      <dgm:t>
        <a:bodyPr/>
        <a:lstStyle/>
        <a:p>
          <a:endParaRPr lang="zh-CN" altLang="en-US"/>
        </a:p>
      </dgm:t>
    </dgm:pt>
    <dgm:pt modelId="{72FACE05-0446-4143-9021-134B5E67301C}">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工作</a:t>
          </a:r>
          <a:r>
            <a:rPr lang="zh-CN" altLang="en-US" sz="1800" b="1" dirty="0" smtClean="0">
              <a:solidFill>
                <a:srgbClr val="0066CC"/>
              </a:solidFill>
              <a:latin typeface="微软雅黑" panose="020B0503020204020204" pitchFamily="34" charset="-122"/>
              <a:ea typeface="微软雅黑" panose="020B0503020204020204" pitchFamily="34" charset="-122"/>
            </a:rPr>
            <a:t>再</a:t>
          </a:r>
          <a:r>
            <a:rPr lang="zh-CN" altLang="en-US" sz="1800" b="1" dirty="0" smtClean="0">
              <a:solidFill>
                <a:srgbClr val="FF0000"/>
              </a:solidFill>
              <a:latin typeface="微软雅黑" panose="020B0503020204020204" pitchFamily="34" charset="-122"/>
              <a:ea typeface="微软雅黑" panose="020B0503020204020204" pitchFamily="34" charset="-122"/>
            </a:rPr>
            <a:t>设计、职位</a:t>
          </a:r>
          <a:r>
            <a:rPr lang="zh-CN" altLang="en-US" sz="1800" b="1" dirty="0" smtClean="0">
              <a:solidFill>
                <a:srgbClr val="0066CC"/>
              </a:solidFill>
              <a:latin typeface="微软雅黑" panose="020B0503020204020204" pitchFamily="34" charset="-122"/>
              <a:ea typeface="微软雅黑" panose="020B0503020204020204" pitchFamily="34" charset="-122"/>
            </a:rPr>
            <a:t>轮</a:t>
          </a:r>
          <a:r>
            <a:rPr lang="zh-CN" altLang="en-US" sz="1800" b="1" dirty="0" smtClean="0">
              <a:solidFill>
                <a:srgbClr val="FF0000"/>
              </a:solidFill>
              <a:latin typeface="微软雅黑" panose="020B0503020204020204" pitchFamily="34" charset="-122"/>
              <a:ea typeface="微软雅黑" panose="020B0503020204020204" pitchFamily="34" charset="-122"/>
            </a:rPr>
            <a:t>换、工作</a:t>
          </a:r>
          <a:r>
            <a:rPr lang="zh-CN" altLang="en-US" sz="1800" b="1" dirty="0" smtClean="0">
              <a:solidFill>
                <a:srgbClr val="0066CC"/>
              </a:solidFill>
              <a:latin typeface="微软雅黑" panose="020B0503020204020204" pitchFamily="34" charset="-122"/>
              <a:ea typeface="微软雅黑" panose="020B0503020204020204" pitchFamily="34" charset="-122"/>
            </a:rPr>
            <a:t>扩大</a:t>
          </a:r>
          <a:r>
            <a:rPr lang="zh-CN" altLang="en-US" sz="1800" b="1" dirty="0" smtClean="0">
              <a:solidFill>
                <a:srgbClr val="FF0000"/>
              </a:solidFill>
              <a:latin typeface="微软雅黑" panose="020B0503020204020204" pitchFamily="34" charset="-122"/>
              <a:ea typeface="微软雅黑" panose="020B0503020204020204" pitchFamily="34" charset="-122"/>
            </a:rPr>
            <a:t>化、工作</a:t>
          </a:r>
          <a:r>
            <a:rPr lang="zh-CN" altLang="en-US" sz="1800" b="1" dirty="0" smtClean="0">
              <a:solidFill>
                <a:srgbClr val="0066CC"/>
              </a:solidFill>
              <a:latin typeface="微软雅黑" panose="020B0503020204020204" pitchFamily="34" charset="-122"/>
              <a:ea typeface="微软雅黑" panose="020B0503020204020204" pitchFamily="34" charset="-122"/>
            </a:rPr>
            <a:t>丰富</a:t>
          </a:r>
          <a:r>
            <a:rPr lang="zh-CN" altLang="en-US" sz="1800" b="1" dirty="0" smtClean="0">
              <a:solidFill>
                <a:srgbClr val="FF0000"/>
              </a:solidFill>
              <a:latin typeface="微软雅黑" panose="020B0503020204020204" pitchFamily="34" charset="-122"/>
              <a:ea typeface="微软雅黑" panose="020B0503020204020204" pitchFamily="34" charset="-122"/>
            </a:rPr>
            <a:t>化</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CE8B7DFB-1B80-46DE-92C5-7757D198EE29}" type="parTrans" cxnId="{0DA54801-9B5E-4841-BA88-77951955482D}">
      <dgm:prSet/>
      <dgm:spPr/>
      <dgm:t>
        <a:bodyPr/>
        <a:lstStyle/>
        <a:p>
          <a:endParaRPr lang="zh-CN" altLang="en-US"/>
        </a:p>
      </dgm:t>
    </dgm:pt>
    <dgm:pt modelId="{77BF02B6-F5C7-4236-B729-530A9A83415F}" type="sibTrans" cxnId="{0DA54801-9B5E-4841-BA88-77951955482D}">
      <dgm:prSet/>
      <dgm:spPr/>
      <dgm:t>
        <a:bodyPr/>
        <a:lstStyle/>
        <a:p>
          <a:endParaRPr lang="zh-CN" altLang="en-US"/>
        </a:p>
      </dgm:t>
    </dgm:pt>
    <dgm:pt modelId="{82CCDF0A-6C58-455D-930A-E8A08D8D63CA}">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内涵：</a:t>
          </a:r>
          <a:r>
            <a:rPr lang="zh-CN" altLang="en-US" sz="1800" b="1" dirty="0" smtClean="0">
              <a:latin typeface="微软雅黑" panose="020B0503020204020204" pitchFamily="34" charset="-122"/>
              <a:ea typeface="微软雅黑" panose="020B0503020204020204" pitchFamily="34" charset="-122"/>
            </a:rPr>
            <a:t>社会</a:t>
          </a:r>
          <a:r>
            <a:rPr lang="zh-CN" altLang="en-US" sz="1800" b="1" dirty="0" smtClean="0">
              <a:solidFill>
                <a:srgbClr val="FF0000"/>
              </a:solidFill>
              <a:latin typeface="微软雅黑" panose="020B0503020204020204" pitchFamily="34" charset="-122"/>
              <a:ea typeface="微软雅黑" panose="020B0503020204020204" pitchFamily="34" charset="-122"/>
            </a:rPr>
            <a:t>实体；</a:t>
          </a:r>
          <a:r>
            <a:rPr lang="zh-CN" altLang="en-US" sz="1800" b="1" dirty="0" smtClean="0">
              <a:latin typeface="微软雅黑" panose="020B0503020204020204" pitchFamily="34" charset="-122"/>
              <a:ea typeface="微软雅黑" panose="020B0503020204020204" pitchFamily="34" charset="-122"/>
            </a:rPr>
            <a:t>确定的</a:t>
          </a:r>
          <a:r>
            <a:rPr lang="zh-CN" altLang="en-US" sz="1800" b="1" dirty="0" smtClean="0">
              <a:solidFill>
                <a:srgbClr val="FF0000"/>
              </a:solidFill>
              <a:latin typeface="微软雅黑" panose="020B0503020204020204" pitchFamily="34" charset="-122"/>
              <a:ea typeface="微软雅黑" panose="020B0503020204020204" pitchFamily="34" charset="-122"/>
            </a:rPr>
            <a:t>目标；结构</a:t>
          </a:r>
          <a:r>
            <a:rPr lang="zh-CN" altLang="en-US" sz="1800" b="1" dirty="0" smtClean="0">
              <a:latin typeface="微软雅黑" panose="020B0503020204020204" pitchFamily="34" charset="-122"/>
              <a:ea typeface="微软雅黑" panose="020B0503020204020204" pitchFamily="34" charset="-122"/>
            </a:rPr>
            <a:t>和</a:t>
          </a:r>
          <a:r>
            <a:rPr lang="zh-CN" altLang="en-US" sz="1800" b="1" dirty="0" smtClean="0">
              <a:solidFill>
                <a:srgbClr val="FF0000"/>
              </a:solidFill>
              <a:latin typeface="微软雅黑" panose="020B0503020204020204" pitchFamily="34" charset="-122"/>
              <a:ea typeface="微软雅黑" panose="020B0503020204020204" pitchFamily="34" charset="-122"/>
            </a:rPr>
            <a:t>协调</a:t>
          </a:r>
          <a:r>
            <a:rPr lang="zh-CN" altLang="en-US" sz="1800" b="1" dirty="0" smtClean="0">
              <a:latin typeface="微软雅黑" panose="020B0503020204020204" pitchFamily="34" charset="-122"/>
              <a:ea typeface="微软雅黑" panose="020B0503020204020204" pitchFamily="34" charset="-122"/>
            </a:rPr>
            <a:t>；与</a:t>
          </a:r>
          <a:r>
            <a:rPr lang="zh-CN" altLang="en-US" sz="1800" b="1" dirty="0" smtClean="0">
              <a:solidFill>
                <a:srgbClr val="FF0000"/>
              </a:solidFill>
              <a:latin typeface="微软雅黑" panose="020B0503020204020204" pitchFamily="34" charset="-122"/>
              <a:ea typeface="微软雅黑" panose="020B0503020204020204" pitchFamily="34" charset="-122"/>
            </a:rPr>
            <a:t>外部</a:t>
          </a:r>
          <a:r>
            <a:rPr lang="zh-CN" altLang="en-US" sz="1800" b="1" dirty="0" smtClean="0">
              <a:latin typeface="微软雅黑" panose="020B0503020204020204" pitchFamily="34" charset="-122"/>
              <a:ea typeface="微软雅黑" panose="020B0503020204020204" pitchFamily="34" charset="-122"/>
            </a:rPr>
            <a:t>环境紧密联系</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37FC6C7-C1C9-49FA-83B4-11DCA8D07C44}" type="parTrans" cxnId="{625AA682-E802-4FDF-B660-5753EF71D06D}">
      <dgm:prSet/>
      <dgm:spPr/>
      <dgm:t>
        <a:bodyPr/>
        <a:lstStyle/>
        <a:p>
          <a:endParaRPr lang="zh-CN" altLang="en-US"/>
        </a:p>
      </dgm:t>
    </dgm:pt>
    <dgm:pt modelId="{C22858A0-8F0E-438C-8F23-EC815EF43890}" type="sibTrans" cxnId="{625AA682-E802-4FDF-B660-5753EF71D06D}">
      <dgm:prSet/>
      <dgm:spPr/>
      <dgm:t>
        <a:bodyPr/>
        <a:lstStyle/>
        <a:p>
          <a:endParaRPr lang="zh-CN" altLang="en-US"/>
        </a:p>
      </dgm:t>
    </dgm:pt>
    <dgm:pt modelId="{1145DABA-495F-44B8-97F0-80869412AA94}">
      <dgm:prSet custT="1"/>
      <dgm:spPr/>
      <dgm:t>
        <a:bodyPr spcFirstLastPara="0" vert="horz" wrap="square" lIns="12700" tIns="12700" rIns="12700" bIns="12700" numCol="1" spcCol="1270" anchor="ctr" anchorCtr="0"/>
        <a:lstStyle/>
        <a:p>
          <a:r>
            <a:rPr lang="zh-CN" altLang="en-US" sz="2000" b="0" i="0" u="none" dirty="0" smtClean="0">
              <a:solidFill>
                <a:schemeClr val="tx1"/>
              </a:solidFill>
              <a:latin typeface="微软雅黑" panose="020B0503020204020204" pitchFamily="34" charset="-122"/>
              <a:ea typeface="微软雅黑" panose="020B0503020204020204" pitchFamily="34" charset="-122"/>
              <a:cs typeface="+mn-cs"/>
            </a:rPr>
            <a:t>再设计的后果</a:t>
          </a:r>
        </a:p>
      </dgm:t>
    </dgm:pt>
    <dgm:pt modelId="{F8F675A2-9F47-4673-A955-DE66B431935C}" type="parTrans" cxnId="{805C6D83-E757-48A3-8E6D-054306310F46}">
      <dgm:prSet/>
      <dgm:spPr/>
      <dgm:t>
        <a:bodyPr/>
        <a:lstStyle/>
        <a:p>
          <a:endParaRPr lang="zh-CN" altLang="en-US"/>
        </a:p>
      </dgm:t>
    </dgm:pt>
    <dgm:pt modelId="{E873E050-2226-4AF9-9296-C4C752F4ECE0}" type="sibTrans" cxnId="{805C6D83-E757-48A3-8E6D-054306310F46}">
      <dgm:prSet/>
      <dgm:spPr/>
      <dgm:t>
        <a:bodyPr/>
        <a:lstStyle/>
        <a:p>
          <a:endParaRPr lang="zh-CN" altLang="en-US"/>
        </a:p>
      </dgm:t>
    </dgm:pt>
    <dgm:pt modelId="{75F2E6D5-0E96-4678-8685-C2BD6F5C805A}">
      <dgm:prSet custT="1"/>
      <dgm:spPr/>
      <dgm:t>
        <a:bodyPr spcFirstLastPara="0" vert="horz" wrap="square" lIns="12700" tIns="12700" rIns="12700" bIns="12700" numCol="1" spcCol="1270" anchor="ctr" anchorCtr="0"/>
        <a:lstStyle/>
        <a:p>
          <a:r>
            <a:rPr lang="zh-CN" altLang="en-US" sz="1800" b="0" i="0" u="none" dirty="0" smtClean="0">
              <a:solidFill>
                <a:schemeClr val="tx1"/>
              </a:solidFill>
              <a:latin typeface="微软雅黑" panose="020B0503020204020204" pitchFamily="34" charset="-122"/>
              <a:ea typeface="微软雅黑" panose="020B0503020204020204" pitchFamily="34" charset="-122"/>
              <a:cs typeface="+mn-cs"/>
            </a:rPr>
            <a:t>对企业组织的消极影响和积极影响</a:t>
          </a:r>
        </a:p>
      </dgm:t>
    </dgm:pt>
    <dgm:pt modelId="{7F3DAB7A-3028-4320-BF1B-FA14FCC41A6B}" type="parTrans" cxnId="{50B41384-4666-4A96-A4FE-47853384B024}">
      <dgm:prSet/>
      <dgm:spPr/>
      <dgm:t>
        <a:bodyPr/>
        <a:lstStyle/>
        <a:p>
          <a:endParaRPr lang="zh-CN" altLang="en-US"/>
        </a:p>
      </dgm:t>
    </dgm:pt>
    <dgm:pt modelId="{700449DB-7E47-471A-8559-2851497BEBE1}" type="sibTrans" cxnId="{50B41384-4666-4A96-A4FE-47853384B024}">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5"/>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5"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5"/>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10"/>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10"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10"/>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962405D3-91DD-4F3E-A8A3-F68A16512255}" type="pres">
      <dgm:prSet presAssocID="{437FC6C7-C1C9-49FA-83B4-11DCA8D07C44}" presName="Name64" presStyleLbl="parChTrans1D3" presStyleIdx="1" presStyleCnt="10"/>
      <dgm:spPr/>
      <dgm:t>
        <a:bodyPr/>
        <a:lstStyle/>
        <a:p>
          <a:endParaRPr lang="zh-CN" altLang="en-US"/>
        </a:p>
      </dgm:t>
    </dgm:pt>
    <dgm:pt modelId="{D13D967D-CBB6-4EB7-A7D1-D576C85E0860}" type="pres">
      <dgm:prSet presAssocID="{82CCDF0A-6C58-455D-930A-E8A08D8D63CA}" presName="hierRoot2" presStyleCnt="0">
        <dgm:presLayoutVars>
          <dgm:hierBranch val="init"/>
        </dgm:presLayoutVars>
      </dgm:prSet>
      <dgm:spPr/>
    </dgm:pt>
    <dgm:pt modelId="{0929A769-991B-4B97-AB63-71DAE0171507}" type="pres">
      <dgm:prSet presAssocID="{82CCDF0A-6C58-455D-930A-E8A08D8D63CA}" presName="rootComposite" presStyleCnt="0"/>
      <dgm:spPr/>
    </dgm:pt>
    <dgm:pt modelId="{CA5CC0E7-9CC1-44DA-BE0A-F74F96CE0F73}" type="pres">
      <dgm:prSet presAssocID="{82CCDF0A-6C58-455D-930A-E8A08D8D63CA}" presName="rootText" presStyleLbl="node3" presStyleIdx="1" presStyleCnt="10" custScaleX="1353971" custScaleY="201413">
        <dgm:presLayoutVars>
          <dgm:chPref val="3"/>
        </dgm:presLayoutVars>
      </dgm:prSet>
      <dgm:spPr/>
      <dgm:t>
        <a:bodyPr/>
        <a:lstStyle/>
        <a:p>
          <a:endParaRPr lang="zh-CN" altLang="en-US"/>
        </a:p>
      </dgm:t>
    </dgm:pt>
    <dgm:pt modelId="{9BE5CC48-57E2-424C-96DE-9BB33CE43D31}" type="pres">
      <dgm:prSet presAssocID="{82CCDF0A-6C58-455D-930A-E8A08D8D63CA}" presName="rootConnector" presStyleLbl="node3" presStyleIdx="1" presStyleCnt="10"/>
      <dgm:spPr/>
      <dgm:t>
        <a:bodyPr/>
        <a:lstStyle/>
        <a:p>
          <a:endParaRPr lang="zh-CN" altLang="en-US"/>
        </a:p>
      </dgm:t>
    </dgm:pt>
    <dgm:pt modelId="{2C273F89-F66D-404E-A8F9-558A04FEFE29}" type="pres">
      <dgm:prSet presAssocID="{82CCDF0A-6C58-455D-930A-E8A08D8D63CA}" presName="hierChild4" presStyleCnt="0"/>
      <dgm:spPr/>
    </dgm:pt>
    <dgm:pt modelId="{2F120DA1-3A47-460E-AD32-8CAED2B24DC7}" type="pres">
      <dgm:prSet presAssocID="{82CCDF0A-6C58-455D-930A-E8A08D8D63CA}"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6A81591A-743C-4A71-A15C-86651D39EC1F}" type="pres">
      <dgm:prSet presAssocID="{BC033AE5-AD7D-453A-8145-403F70B8E99A}" presName="Name64" presStyleLbl="parChTrans1D2" presStyleIdx="1" presStyleCnt="5"/>
      <dgm:spPr/>
      <dgm:t>
        <a:bodyPr/>
        <a:lstStyle/>
        <a:p>
          <a:endParaRPr lang="zh-CN" altLang="en-US"/>
        </a:p>
      </dgm:t>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1" presStyleCnt="5"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1" presStyleCnt="5"/>
      <dgm:spPr/>
      <dgm:t>
        <a:bodyPr/>
        <a:lstStyle/>
        <a:p>
          <a:endParaRPr lang="zh-CN" altLang="en-US"/>
        </a:p>
      </dgm:t>
    </dgm:pt>
    <dgm:pt modelId="{D42D4D95-9350-4999-A140-6B267A440F8A}" type="pres">
      <dgm:prSet presAssocID="{4972629A-F295-4324-B94E-75F2F31C601F}" presName="hierChild4" presStyleCnt="0"/>
      <dgm:spPr/>
    </dgm:pt>
    <dgm:pt modelId="{94C3D230-03DD-44F4-9282-4918F52A58BD}" type="pres">
      <dgm:prSet presAssocID="{9A11E34F-8FE0-4620-ADE2-AA67ED45D7DB}" presName="Name64" presStyleLbl="parChTrans1D3" presStyleIdx="2" presStyleCnt="10"/>
      <dgm:spPr/>
      <dgm:t>
        <a:bodyPr/>
        <a:lstStyle/>
        <a:p>
          <a:endParaRPr lang="zh-CN" altLang="en-US"/>
        </a:p>
      </dgm:t>
    </dgm:pt>
    <dgm:pt modelId="{9453B798-79F6-46E9-8C7B-F2DD506E48EE}" type="pres">
      <dgm:prSet presAssocID="{E7DD6AD4-750F-477A-A957-F875BAFD8FE2}" presName="hierRoot2" presStyleCnt="0">
        <dgm:presLayoutVars>
          <dgm:hierBranch val="init"/>
        </dgm:presLayoutVars>
      </dgm:prSet>
      <dgm:spPr/>
    </dgm:pt>
    <dgm:pt modelId="{7A01FA58-B043-489C-BF10-6197C61BFF39}" type="pres">
      <dgm:prSet presAssocID="{E7DD6AD4-750F-477A-A957-F875BAFD8FE2}" presName="rootComposite" presStyleCnt="0"/>
      <dgm:spPr/>
    </dgm:pt>
    <dgm:pt modelId="{1DBDFBB7-136A-40DF-984D-E8E378D1010B}" type="pres">
      <dgm:prSet presAssocID="{E7DD6AD4-750F-477A-A957-F875BAFD8FE2}" presName="rootText" presStyleLbl="node3" presStyleIdx="2" presStyleCnt="10" custScaleX="225412" custScaleY="283680">
        <dgm:presLayoutVars>
          <dgm:chPref val="3"/>
        </dgm:presLayoutVars>
      </dgm:prSet>
      <dgm:spPr/>
      <dgm:t>
        <a:bodyPr/>
        <a:lstStyle/>
        <a:p>
          <a:endParaRPr lang="zh-CN" altLang="en-US"/>
        </a:p>
      </dgm:t>
    </dgm:pt>
    <dgm:pt modelId="{85166CEE-F225-4EDE-9B6C-69092812F504}" type="pres">
      <dgm:prSet presAssocID="{E7DD6AD4-750F-477A-A957-F875BAFD8FE2}" presName="rootConnector" presStyleLbl="node3" presStyleIdx="2" presStyleCnt="10"/>
      <dgm:spPr/>
      <dgm:t>
        <a:bodyPr/>
        <a:lstStyle/>
        <a:p>
          <a:endParaRPr lang="zh-CN" altLang="en-US"/>
        </a:p>
      </dgm:t>
    </dgm:pt>
    <dgm:pt modelId="{FCEF2DE0-3563-45BA-AA8B-3B880C4ECCCC}" type="pres">
      <dgm:prSet presAssocID="{E7DD6AD4-750F-477A-A957-F875BAFD8FE2}" presName="hierChild4" presStyleCnt="0"/>
      <dgm:spPr/>
    </dgm:pt>
    <dgm:pt modelId="{3A3E4F28-BEDE-4401-9600-D8EE9DF176D2}" type="pres">
      <dgm:prSet presAssocID="{F7456C2E-7AE1-4E71-B474-06AE461AFAEB}" presName="Name64" presStyleLbl="parChTrans1D4" presStyleIdx="0" presStyleCnt="5"/>
      <dgm:spPr/>
      <dgm:t>
        <a:bodyPr/>
        <a:lstStyle/>
        <a:p>
          <a:endParaRPr lang="zh-CN" altLang="en-US"/>
        </a:p>
      </dgm:t>
    </dgm:pt>
    <dgm:pt modelId="{59A096F3-C735-4BA6-A84C-F18AD7A53A8D}" type="pres">
      <dgm:prSet presAssocID="{977B9F3D-A3A8-4B09-8904-70807913662C}" presName="hierRoot2" presStyleCnt="0">
        <dgm:presLayoutVars>
          <dgm:hierBranch val="init"/>
        </dgm:presLayoutVars>
      </dgm:prSet>
      <dgm:spPr/>
    </dgm:pt>
    <dgm:pt modelId="{1E063185-05A6-44DB-A7C3-A55E888F38B1}" type="pres">
      <dgm:prSet presAssocID="{977B9F3D-A3A8-4B09-8904-70807913662C}" presName="rootComposite" presStyleCnt="0"/>
      <dgm:spPr/>
    </dgm:pt>
    <dgm:pt modelId="{542CA17C-7933-4715-B4CB-1E66A6255236}" type="pres">
      <dgm:prSet presAssocID="{977B9F3D-A3A8-4B09-8904-70807913662C}" presName="rootText" presStyleLbl="node4" presStyleIdx="0" presStyleCnt="5" custScaleX="1109357" custScaleY="414915">
        <dgm:presLayoutVars>
          <dgm:chPref val="3"/>
        </dgm:presLayoutVars>
      </dgm:prSet>
      <dgm:spPr/>
      <dgm:t>
        <a:bodyPr/>
        <a:lstStyle/>
        <a:p>
          <a:endParaRPr lang="zh-CN" altLang="en-US"/>
        </a:p>
      </dgm:t>
    </dgm:pt>
    <dgm:pt modelId="{DE858A97-D05A-499F-AB32-0C0DF92B9748}" type="pres">
      <dgm:prSet presAssocID="{977B9F3D-A3A8-4B09-8904-70807913662C}" presName="rootConnector" presStyleLbl="node4" presStyleIdx="0" presStyleCnt="5"/>
      <dgm:spPr/>
      <dgm:t>
        <a:bodyPr/>
        <a:lstStyle/>
        <a:p>
          <a:endParaRPr lang="zh-CN" altLang="en-US"/>
        </a:p>
      </dgm:t>
    </dgm:pt>
    <dgm:pt modelId="{6334B1F2-0368-4C11-BDCA-1861EC67D775}" type="pres">
      <dgm:prSet presAssocID="{977B9F3D-A3A8-4B09-8904-70807913662C}" presName="hierChild4" presStyleCnt="0"/>
      <dgm:spPr/>
    </dgm:pt>
    <dgm:pt modelId="{36E2A142-2177-4933-B4E1-C36220C000D2}" type="pres">
      <dgm:prSet presAssocID="{977B9F3D-A3A8-4B09-8904-70807913662C}" presName="hierChild5" presStyleCnt="0"/>
      <dgm:spPr/>
    </dgm:pt>
    <dgm:pt modelId="{2EE7E508-B6E9-4791-9C73-FB26040037E4}" type="pres">
      <dgm:prSet presAssocID="{E7DD6AD4-750F-477A-A957-F875BAFD8FE2}" presName="hierChild5" presStyleCnt="0"/>
      <dgm:spPr/>
    </dgm:pt>
    <dgm:pt modelId="{CCD63F1D-D492-4DEB-9EB2-2A3DFE7CBB92}" type="pres">
      <dgm:prSet presAssocID="{7EF19781-DDE2-4C61-A462-C9C81F39BACA}" presName="Name64" presStyleLbl="parChTrans1D3" presStyleIdx="3" presStyleCnt="10"/>
      <dgm:spPr/>
      <dgm:t>
        <a:bodyPr/>
        <a:lstStyle/>
        <a:p>
          <a:endParaRPr lang="zh-CN" altLang="en-US"/>
        </a:p>
      </dgm:t>
    </dgm:pt>
    <dgm:pt modelId="{D009AA6C-4B06-4288-AF41-1B5C92730D05}" type="pres">
      <dgm:prSet presAssocID="{6EB69CA2-2EAD-4B00-A03B-DA3521456277}" presName="hierRoot2" presStyleCnt="0">
        <dgm:presLayoutVars>
          <dgm:hierBranch val="init"/>
        </dgm:presLayoutVars>
      </dgm:prSet>
      <dgm:spPr/>
    </dgm:pt>
    <dgm:pt modelId="{1B0815A7-C963-4CD3-856B-5F2E2E768DC8}" type="pres">
      <dgm:prSet presAssocID="{6EB69CA2-2EAD-4B00-A03B-DA3521456277}" presName="rootComposite" presStyleCnt="0"/>
      <dgm:spPr/>
    </dgm:pt>
    <dgm:pt modelId="{B41BB5CE-5D04-4DA0-941E-8FADD364B64C}" type="pres">
      <dgm:prSet presAssocID="{6EB69CA2-2EAD-4B00-A03B-DA3521456277}" presName="rootText" presStyleLbl="node3" presStyleIdx="3" presStyleCnt="10" custScaleX="225412" custScaleY="283680">
        <dgm:presLayoutVars>
          <dgm:chPref val="3"/>
        </dgm:presLayoutVars>
      </dgm:prSet>
      <dgm:spPr/>
      <dgm:t>
        <a:bodyPr/>
        <a:lstStyle/>
        <a:p>
          <a:endParaRPr lang="zh-CN" altLang="en-US"/>
        </a:p>
      </dgm:t>
    </dgm:pt>
    <dgm:pt modelId="{BBEF5C83-8603-4894-A717-F75A2C962364}" type="pres">
      <dgm:prSet presAssocID="{6EB69CA2-2EAD-4B00-A03B-DA3521456277}" presName="rootConnector" presStyleLbl="node3" presStyleIdx="3" presStyleCnt="10"/>
      <dgm:spPr/>
      <dgm:t>
        <a:bodyPr/>
        <a:lstStyle/>
        <a:p>
          <a:endParaRPr lang="zh-CN" altLang="en-US"/>
        </a:p>
      </dgm:t>
    </dgm:pt>
    <dgm:pt modelId="{A8294CC7-1E00-4C14-8A1E-F51BFCD5A3C7}" type="pres">
      <dgm:prSet presAssocID="{6EB69CA2-2EAD-4B00-A03B-DA3521456277}" presName="hierChild4" presStyleCnt="0"/>
      <dgm:spPr/>
    </dgm:pt>
    <dgm:pt modelId="{158A9A28-EF81-4517-8D83-5F8061007969}" type="pres">
      <dgm:prSet presAssocID="{F6D5E5D5-125C-49FB-AE3E-5126335F874F}" presName="Name64" presStyleLbl="parChTrans1D4" presStyleIdx="1" presStyleCnt="5"/>
      <dgm:spPr/>
      <dgm:t>
        <a:bodyPr/>
        <a:lstStyle/>
        <a:p>
          <a:endParaRPr lang="zh-CN" altLang="en-US"/>
        </a:p>
      </dgm:t>
    </dgm:pt>
    <dgm:pt modelId="{82D2A1FC-3575-45F7-BA53-9B973C366262}" type="pres">
      <dgm:prSet presAssocID="{839C23E0-9772-403C-BE2E-6891C2DAC9FD}" presName="hierRoot2" presStyleCnt="0">
        <dgm:presLayoutVars>
          <dgm:hierBranch val="init"/>
        </dgm:presLayoutVars>
      </dgm:prSet>
      <dgm:spPr/>
    </dgm:pt>
    <dgm:pt modelId="{1B75E609-EF43-4527-988C-F38B047FFE7C}" type="pres">
      <dgm:prSet presAssocID="{839C23E0-9772-403C-BE2E-6891C2DAC9FD}" presName="rootComposite" presStyleCnt="0"/>
      <dgm:spPr/>
    </dgm:pt>
    <dgm:pt modelId="{7DE22FC7-EA83-4D6F-B52D-40FD7AFE8E41}" type="pres">
      <dgm:prSet presAssocID="{839C23E0-9772-403C-BE2E-6891C2DAC9FD}" presName="rootText" presStyleLbl="node4" presStyleIdx="1" presStyleCnt="5" custScaleX="1109357" custScaleY="201413">
        <dgm:presLayoutVars>
          <dgm:chPref val="3"/>
        </dgm:presLayoutVars>
      </dgm:prSet>
      <dgm:spPr/>
      <dgm:t>
        <a:bodyPr/>
        <a:lstStyle/>
        <a:p>
          <a:endParaRPr lang="zh-CN" altLang="en-US"/>
        </a:p>
      </dgm:t>
    </dgm:pt>
    <dgm:pt modelId="{4BF1A504-5E03-438D-822C-2C409EADC35E}" type="pres">
      <dgm:prSet presAssocID="{839C23E0-9772-403C-BE2E-6891C2DAC9FD}" presName="rootConnector" presStyleLbl="node4" presStyleIdx="1" presStyleCnt="5"/>
      <dgm:spPr/>
      <dgm:t>
        <a:bodyPr/>
        <a:lstStyle/>
        <a:p>
          <a:endParaRPr lang="zh-CN" altLang="en-US"/>
        </a:p>
      </dgm:t>
    </dgm:pt>
    <dgm:pt modelId="{3643FC6D-6176-4090-8340-4C4DA4C93DB8}" type="pres">
      <dgm:prSet presAssocID="{839C23E0-9772-403C-BE2E-6891C2DAC9FD}" presName="hierChild4" presStyleCnt="0"/>
      <dgm:spPr/>
    </dgm:pt>
    <dgm:pt modelId="{42769495-897A-4686-91BD-834A337429D0}" type="pres">
      <dgm:prSet presAssocID="{839C23E0-9772-403C-BE2E-6891C2DAC9FD}" presName="hierChild5" presStyleCnt="0"/>
      <dgm:spPr/>
    </dgm:pt>
    <dgm:pt modelId="{543D138B-1640-4E8E-A955-6F1A323705CB}" type="pres">
      <dgm:prSet presAssocID="{6EB69CA2-2EAD-4B00-A03B-DA3521456277}" presName="hierChild5" presStyleCnt="0"/>
      <dgm:spPr/>
    </dgm:pt>
    <dgm:pt modelId="{E066A29E-2D59-4567-B655-B9C5699CCC9A}" type="pres">
      <dgm:prSet presAssocID="{9334C787-9D01-42FF-8CEB-877149B64AB3}" presName="Name64" presStyleLbl="parChTrans1D3" presStyleIdx="4" presStyleCnt="10"/>
      <dgm:spPr/>
      <dgm:t>
        <a:bodyPr/>
        <a:lstStyle/>
        <a:p>
          <a:endParaRPr lang="zh-CN" altLang="en-US"/>
        </a:p>
      </dgm:t>
    </dgm:pt>
    <dgm:pt modelId="{0C4CF48B-E7A0-41B8-8DF1-8B9218948A74}" type="pres">
      <dgm:prSet presAssocID="{BD77A0B3-5ACE-46B4-A985-49A128811874}" presName="hierRoot2" presStyleCnt="0">
        <dgm:presLayoutVars>
          <dgm:hierBranch val="init"/>
        </dgm:presLayoutVars>
      </dgm:prSet>
      <dgm:spPr/>
    </dgm:pt>
    <dgm:pt modelId="{151E350E-F7B9-408C-99E4-FC90677576EA}" type="pres">
      <dgm:prSet presAssocID="{BD77A0B3-5ACE-46B4-A985-49A128811874}" presName="rootComposite" presStyleCnt="0"/>
      <dgm:spPr/>
    </dgm:pt>
    <dgm:pt modelId="{44B251D0-D7E7-4998-9748-3302C514E29A}" type="pres">
      <dgm:prSet presAssocID="{BD77A0B3-5ACE-46B4-A985-49A128811874}" presName="rootText" presStyleLbl="node3" presStyleIdx="4" presStyleCnt="10" custScaleX="225412" custScaleY="283680">
        <dgm:presLayoutVars>
          <dgm:chPref val="3"/>
        </dgm:presLayoutVars>
      </dgm:prSet>
      <dgm:spPr/>
      <dgm:t>
        <a:bodyPr/>
        <a:lstStyle/>
        <a:p>
          <a:endParaRPr lang="zh-CN" altLang="en-US"/>
        </a:p>
      </dgm:t>
    </dgm:pt>
    <dgm:pt modelId="{7E8970BA-2F0D-4403-AB98-71AFBA9D9C83}" type="pres">
      <dgm:prSet presAssocID="{BD77A0B3-5ACE-46B4-A985-49A128811874}" presName="rootConnector" presStyleLbl="node3" presStyleIdx="4" presStyleCnt="10"/>
      <dgm:spPr/>
      <dgm:t>
        <a:bodyPr/>
        <a:lstStyle/>
        <a:p>
          <a:endParaRPr lang="zh-CN" altLang="en-US"/>
        </a:p>
      </dgm:t>
    </dgm:pt>
    <dgm:pt modelId="{FC178603-89DE-42B8-B098-FE7F780F4726}" type="pres">
      <dgm:prSet presAssocID="{BD77A0B3-5ACE-46B4-A985-49A128811874}" presName="hierChild4" presStyleCnt="0"/>
      <dgm:spPr/>
    </dgm:pt>
    <dgm:pt modelId="{DB2C7A26-9E9E-4237-B404-7B422157BA7F}" type="pres">
      <dgm:prSet presAssocID="{4F833CE2-93E5-46F3-B7F1-A909FCE96199}" presName="Name64" presStyleLbl="parChTrans1D4" presStyleIdx="2" presStyleCnt="5"/>
      <dgm:spPr/>
      <dgm:t>
        <a:bodyPr/>
        <a:lstStyle/>
        <a:p>
          <a:endParaRPr lang="zh-CN" altLang="en-US"/>
        </a:p>
      </dgm:t>
    </dgm:pt>
    <dgm:pt modelId="{ECF5EE16-F4AF-4F9D-B8E7-5FB5F7DF030E}" type="pres">
      <dgm:prSet presAssocID="{61B921AF-05FE-4497-BE79-EF5181CFCCE1}" presName="hierRoot2" presStyleCnt="0">
        <dgm:presLayoutVars>
          <dgm:hierBranch val="init"/>
        </dgm:presLayoutVars>
      </dgm:prSet>
      <dgm:spPr/>
    </dgm:pt>
    <dgm:pt modelId="{9E2F5B06-44F7-4C10-BF11-17BA7AC2C0AA}" type="pres">
      <dgm:prSet presAssocID="{61B921AF-05FE-4497-BE79-EF5181CFCCE1}" presName="rootComposite" presStyleCnt="0"/>
      <dgm:spPr/>
    </dgm:pt>
    <dgm:pt modelId="{2ED02128-607C-48E1-B6ED-54DF091B42AB}" type="pres">
      <dgm:prSet presAssocID="{61B921AF-05FE-4497-BE79-EF5181CFCCE1}" presName="rootText" presStyleLbl="node4" presStyleIdx="2" presStyleCnt="5" custScaleX="1109357" custScaleY="201413">
        <dgm:presLayoutVars>
          <dgm:chPref val="3"/>
        </dgm:presLayoutVars>
      </dgm:prSet>
      <dgm:spPr/>
      <dgm:t>
        <a:bodyPr/>
        <a:lstStyle/>
        <a:p>
          <a:endParaRPr lang="zh-CN" altLang="en-US"/>
        </a:p>
      </dgm:t>
    </dgm:pt>
    <dgm:pt modelId="{4F11D32C-0596-4658-8012-24D020B34FDE}" type="pres">
      <dgm:prSet presAssocID="{61B921AF-05FE-4497-BE79-EF5181CFCCE1}" presName="rootConnector" presStyleLbl="node4" presStyleIdx="2" presStyleCnt="5"/>
      <dgm:spPr/>
      <dgm:t>
        <a:bodyPr/>
        <a:lstStyle/>
        <a:p>
          <a:endParaRPr lang="zh-CN" altLang="en-US"/>
        </a:p>
      </dgm:t>
    </dgm:pt>
    <dgm:pt modelId="{1ED8AE1C-9AF2-4249-88A0-855E3DA36465}" type="pres">
      <dgm:prSet presAssocID="{61B921AF-05FE-4497-BE79-EF5181CFCCE1}" presName="hierChild4" presStyleCnt="0"/>
      <dgm:spPr/>
    </dgm:pt>
    <dgm:pt modelId="{7915DA7B-616D-4D74-8AFD-7ADDB14C00A9}" type="pres">
      <dgm:prSet presAssocID="{61B921AF-05FE-4497-BE79-EF5181CFCCE1}" presName="hierChild5" presStyleCnt="0"/>
      <dgm:spPr/>
    </dgm:pt>
    <dgm:pt modelId="{6A729446-5896-447B-8879-37AD42F008E6}" type="pres">
      <dgm:prSet presAssocID="{990C2A7B-1330-4EF7-ADC4-FE88EFF86D92}" presName="Name64" presStyleLbl="parChTrans1D4" presStyleIdx="3" presStyleCnt="5"/>
      <dgm:spPr/>
      <dgm:t>
        <a:bodyPr/>
        <a:lstStyle/>
        <a:p>
          <a:endParaRPr lang="zh-CN" altLang="en-US"/>
        </a:p>
      </dgm:t>
    </dgm:pt>
    <dgm:pt modelId="{3EC7081A-FBB6-41D0-8F46-3ADD14588DD5}" type="pres">
      <dgm:prSet presAssocID="{04A6F1F3-0107-4DD2-8C37-53DC709F6A2B}" presName="hierRoot2" presStyleCnt="0">
        <dgm:presLayoutVars>
          <dgm:hierBranch val="init"/>
        </dgm:presLayoutVars>
      </dgm:prSet>
      <dgm:spPr/>
    </dgm:pt>
    <dgm:pt modelId="{377EE163-F27B-4594-A71B-424C3B69850C}" type="pres">
      <dgm:prSet presAssocID="{04A6F1F3-0107-4DD2-8C37-53DC709F6A2B}" presName="rootComposite" presStyleCnt="0"/>
      <dgm:spPr/>
    </dgm:pt>
    <dgm:pt modelId="{4AE6228F-D68A-48FB-8003-46FB39892B57}" type="pres">
      <dgm:prSet presAssocID="{04A6F1F3-0107-4DD2-8C37-53DC709F6A2B}" presName="rootText" presStyleLbl="node4" presStyleIdx="3" presStyleCnt="5" custScaleX="1109357" custScaleY="201413">
        <dgm:presLayoutVars>
          <dgm:chPref val="3"/>
        </dgm:presLayoutVars>
      </dgm:prSet>
      <dgm:spPr/>
      <dgm:t>
        <a:bodyPr/>
        <a:lstStyle/>
        <a:p>
          <a:endParaRPr lang="zh-CN" altLang="en-US"/>
        </a:p>
      </dgm:t>
    </dgm:pt>
    <dgm:pt modelId="{1865F45F-274F-4E5F-B7A4-027E988BD33B}" type="pres">
      <dgm:prSet presAssocID="{04A6F1F3-0107-4DD2-8C37-53DC709F6A2B}" presName="rootConnector" presStyleLbl="node4" presStyleIdx="3" presStyleCnt="5"/>
      <dgm:spPr/>
      <dgm:t>
        <a:bodyPr/>
        <a:lstStyle/>
        <a:p>
          <a:endParaRPr lang="zh-CN" altLang="en-US"/>
        </a:p>
      </dgm:t>
    </dgm:pt>
    <dgm:pt modelId="{2808FDA6-C2B9-4FF6-9BB2-4EBAD44F5398}" type="pres">
      <dgm:prSet presAssocID="{04A6F1F3-0107-4DD2-8C37-53DC709F6A2B}" presName="hierChild4" presStyleCnt="0"/>
      <dgm:spPr/>
    </dgm:pt>
    <dgm:pt modelId="{A556D63C-8D3E-431D-BF78-00FB27F48AF4}" type="pres">
      <dgm:prSet presAssocID="{04A6F1F3-0107-4DD2-8C37-53DC709F6A2B}" presName="hierChild5" presStyleCnt="0"/>
      <dgm:spPr/>
    </dgm:pt>
    <dgm:pt modelId="{FEF4F272-24DE-47BF-9AE6-A02A58D9130D}" type="pres">
      <dgm:prSet presAssocID="{BD77A0B3-5ACE-46B4-A985-49A128811874}" presName="hierChild5" presStyleCnt="0"/>
      <dgm:spPr/>
    </dgm:pt>
    <dgm:pt modelId="{9C53C0B4-D6E6-436C-ACD2-8250F2D73E1F}" type="pres">
      <dgm:prSet presAssocID="{5F4D6C9A-6E3A-4571-9FF5-399A460CDA5D}" presName="Name64" presStyleLbl="parChTrans1D3" presStyleIdx="5" presStyleCnt="10"/>
      <dgm:spPr/>
      <dgm:t>
        <a:bodyPr/>
        <a:lstStyle/>
        <a:p>
          <a:endParaRPr lang="zh-CN" altLang="en-US"/>
        </a:p>
      </dgm:t>
    </dgm:pt>
    <dgm:pt modelId="{C60EF00B-C429-4C4D-9678-0987E8F958ED}" type="pres">
      <dgm:prSet presAssocID="{B79AE88B-2F72-4910-AFB5-79491E16B1F3}" presName="hierRoot2" presStyleCnt="0">
        <dgm:presLayoutVars>
          <dgm:hierBranch val="init"/>
        </dgm:presLayoutVars>
      </dgm:prSet>
      <dgm:spPr/>
    </dgm:pt>
    <dgm:pt modelId="{F864A89E-18B4-4B90-BF02-B18E998AE3B8}" type="pres">
      <dgm:prSet presAssocID="{B79AE88B-2F72-4910-AFB5-79491E16B1F3}" presName="rootComposite" presStyleCnt="0"/>
      <dgm:spPr/>
    </dgm:pt>
    <dgm:pt modelId="{A6B36518-41E5-4642-86BB-9B240A0E681B}" type="pres">
      <dgm:prSet presAssocID="{B79AE88B-2F72-4910-AFB5-79491E16B1F3}" presName="rootText" presStyleLbl="node3" presStyleIdx="5" presStyleCnt="10" custScaleX="225412" custScaleY="283680">
        <dgm:presLayoutVars>
          <dgm:chPref val="3"/>
        </dgm:presLayoutVars>
      </dgm:prSet>
      <dgm:spPr/>
      <dgm:t>
        <a:bodyPr/>
        <a:lstStyle/>
        <a:p>
          <a:endParaRPr lang="zh-CN" altLang="en-US"/>
        </a:p>
      </dgm:t>
    </dgm:pt>
    <dgm:pt modelId="{E26DAE89-C1A1-4479-90E3-C2BB8CB026A9}" type="pres">
      <dgm:prSet presAssocID="{B79AE88B-2F72-4910-AFB5-79491E16B1F3}" presName="rootConnector" presStyleLbl="node3" presStyleIdx="5" presStyleCnt="10"/>
      <dgm:spPr/>
      <dgm:t>
        <a:bodyPr/>
        <a:lstStyle/>
        <a:p>
          <a:endParaRPr lang="zh-CN" altLang="en-US"/>
        </a:p>
      </dgm:t>
    </dgm:pt>
    <dgm:pt modelId="{206AEB33-5A84-41B4-B02E-DCFA41B1D302}" type="pres">
      <dgm:prSet presAssocID="{B79AE88B-2F72-4910-AFB5-79491E16B1F3}" presName="hierChild4" presStyleCnt="0"/>
      <dgm:spPr/>
    </dgm:pt>
    <dgm:pt modelId="{D7A1DEEA-A8E4-49C1-84C8-7C39DC0C8EA7}" type="pres">
      <dgm:prSet presAssocID="{CE8B7DFB-1B80-46DE-92C5-7757D198EE29}" presName="Name64" presStyleLbl="parChTrans1D4" presStyleIdx="4" presStyleCnt="5"/>
      <dgm:spPr/>
      <dgm:t>
        <a:bodyPr/>
        <a:lstStyle/>
        <a:p>
          <a:endParaRPr lang="zh-CN" altLang="en-US"/>
        </a:p>
      </dgm:t>
    </dgm:pt>
    <dgm:pt modelId="{2D560ACF-2D29-4137-8290-D6DDB61A7992}" type="pres">
      <dgm:prSet presAssocID="{72FACE05-0446-4143-9021-134B5E67301C}" presName="hierRoot2" presStyleCnt="0">
        <dgm:presLayoutVars>
          <dgm:hierBranch val="init"/>
        </dgm:presLayoutVars>
      </dgm:prSet>
      <dgm:spPr/>
    </dgm:pt>
    <dgm:pt modelId="{4FA99423-5612-4AFC-A5BB-2B9F0796D327}" type="pres">
      <dgm:prSet presAssocID="{72FACE05-0446-4143-9021-134B5E67301C}" presName="rootComposite" presStyleCnt="0"/>
      <dgm:spPr/>
    </dgm:pt>
    <dgm:pt modelId="{EF798B19-B0DE-4A94-B75A-B4355F162118}" type="pres">
      <dgm:prSet presAssocID="{72FACE05-0446-4143-9021-134B5E67301C}" presName="rootText" presStyleLbl="node4" presStyleIdx="4" presStyleCnt="5" custScaleX="1109357" custScaleY="201413">
        <dgm:presLayoutVars>
          <dgm:chPref val="3"/>
        </dgm:presLayoutVars>
      </dgm:prSet>
      <dgm:spPr/>
      <dgm:t>
        <a:bodyPr/>
        <a:lstStyle/>
        <a:p>
          <a:endParaRPr lang="zh-CN" altLang="en-US"/>
        </a:p>
      </dgm:t>
    </dgm:pt>
    <dgm:pt modelId="{1D1E9908-CF42-45C2-9FBD-92ABD9D2104B}" type="pres">
      <dgm:prSet presAssocID="{72FACE05-0446-4143-9021-134B5E67301C}" presName="rootConnector" presStyleLbl="node4" presStyleIdx="4" presStyleCnt="5"/>
      <dgm:spPr/>
      <dgm:t>
        <a:bodyPr/>
        <a:lstStyle/>
        <a:p>
          <a:endParaRPr lang="zh-CN" altLang="en-US"/>
        </a:p>
      </dgm:t>
    </dgm:pt>
    <dgm:pt modelId="{B6C61711-DD72-46E5-A656-C3178B6764C2}" type="pres">
      <dgm:prSet presAssocID="{72FACE05-0446-4143-9021-134B5E67301C}" presName="hierChild4" presStyleCnt="0"/>
      <dgm:spPr/>
    </dgm:pt>
    <dgm:pt modelId="{42EFE266-FE9C-4DDD-9936-8A78E401B208}" type="pres">
      <dgm:prSet presAssocID="{72FACE05-0446-4143-9021-134B5E67301C}" presName="hierChild5" presStyleCnt="0"/>
      <dgm:spPr/>
    </dgm:pt>
    <dgm:pt modelId="{7C5BBFB3-824A-4AFD-95DA-A43CE346AA63}" type="pres">
      <dgm:prSet presAssocID="{B79AE88B-2F72-4910-AFB5-79491E16B1F3}" presName="hierChild5" presStyleCnt="0"/>
      <dgm:spPr/>
    </dgm:pt>
    <dgm:pt modelId="{79429748-EF42-4C38-9F49-035E6AEB7ED0}" type="pres">
      <dgm:prSet presAssocID="{4972629A-F295-4324-B94E-75F2F31C601F}" presName="hierChild5" presStyleCnt="0"/>
      <dgm:spPr/>
    </dgm:pt>
    <dgm:pt modelId="{163F2139-3F9A-4893-AD17-CCC71DEB58FD}" type="pres">
      <dgm:prSet presAssocID="{F0CAC1BB-0020-4F04-9468-0172C8D4CCEE}" presName="Name64" presStyleLbl="parChTrans1D2" presStyleIdx="2" presStyleCnt="5"/>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2" presStyleCnt="5"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2" presStyleCnt="5"/>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6" presStyleCnt="10"/>
      <dgm:spPr/>
      <dgm:t>
        <a:bodyPr/>
        <a:lstStyle/>
        <a:p>
          <a:endParaRPr lang="zh-CN" altLang="en-US"/>
        </a:p>
      </dgm:t>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6" presStyleCnt="10" custScaleX="1353971" custScaleY="201413">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6" presStyleCnt="10"/>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3" presStyleCnt="5"/>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3" presStyleCnt="5"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3" presStyleCnt="5"/>
      <dgm:spPr/>
      <dgm:t>
        <a:bodyPr/>
        <a:lstStyle/>
        <a:p>
          <a:endParaRPr lang="zh-CN" altLang="en-US"/>
        </a:p>
      </dgm:t>
    </dgm:pt>
    <dgm:pt modelId="{965573EA-1933-4C1A-8487-6DC9685266AD}" type="pres">
      <dgm:prSet presAssocID="{E371DBA1-78A9-4900-A129-01C533D69376}" presName="hierChild4" presStyleCnt="0"/>
      <dgm:spPr/>
    </dgm:pt>
    <dgm:pt modelId="{AC11D92C-D602-4D5E-9A06-70BBF921C576}" type="pres">
      <dgm:prSet presAssocID="{2EF9F69E-ED31-4541-8444-25A93CE24B03}" presName="Name64" presStyleLbl="parChTrans1D3" presStyleIdx="7" presStyleCnt="10"/>
      <dgm:spPr/>
      <dgm:t>
        <a:bodyPr/>
        <a:lstStyle/>
        <a:p>
          <a:endParaRPr lang="zh-CN" altLang="en-US"/>
        </a:p>
      </dgm:t>
    </dgm:pt>
    <dgm:pt modelId="{AFEE124A-5109-46E9-858A-78DB3144D47D}" type="pres">
      <dgm:prSet presAssocID="{30522831-F95F-4DF6-98F6-86B05CD95D61}" presName="hierRoot2" presStyleCnt="0">
        <dgm:presLayoutVars>
          <dgm:hierBranch val="init"/>
        </dgm:presLayoutVars>
      </dgm:prSet>
      <dgm:spPr/>
    </dgm:pt>
    <dgm:pt modelId="{1CE8CB3C-1A90-4499-AAF7-32CE3AD6A346}" type="pres">
      <dgm:prSet presAssocID="{30522831-F95F-4DF6-98F6-86B05CD95D61}" presName="rootComposite" presStyleCnt="0"/>
      <dgm:spPr/>
    </dgm:pt>
    <dgm:pt modelId="{230001D1-8F6C-455F-84C2-99016A67C11D}" type="pres">
      <dgm:prSet presAssocID="{30522831-F95F-4DF6-98F6-86B05CD95D61}" presName="rootText" presStyleLbl="node3" presStyleIdx="7" presStyleCnt="10" custScaleX="1353971" custScaleY="201413">
        <dgm:presLayoutVars>
          <dgm:chPref val="3"/>
        </dgm:presLayoutVars>
      </dgm:prSet>
      <dgm:spPr/>
      <dgm:t>
        <a:bodyPr/>
        <a:lstStyle/>
        <a:p>
          <a:endParaRPr lang="zh-CN" altLang="en-US"/>
        </a:p>
      </dgm:t>
    </dgm:pt>
    <dgm:pt modelId="{E072E4E5-CA17-4F89-AD06-B1E0265D4302}" type="pres">
      <dgm:prSet presAssocID="{30522831-F95F-4DF6-98F6-86B05CD95D61}" presName="rootConnector" presStyleLbl="node3" presStyleIdx="7" presStyleCnt="10"/>
      <dgm:spPr/>
      <dgm:t>
        <a:bodyPr/>
        <a:lstStyle/>
        <a:p>
          <a:endParaRPr lang="zh-CN" altLang="en-US"/>
        </a:p>
      </dgm:t>
    </dgm:pt>
    <dgm:pt modelId="{02A4FAA9-8549-40F9-B762-0EDD8EE5F471}" type="pres">
      <dgm:prSet presAssocID="{30522831-F95F-4DF6-98F6-86B05CD95D61}" presName="hierChild4" presStyleCnt="0"/>
      <dgm:spPr/>
    </dgm:pt>
    <dgm:pt modelId="{30D18CBC-1E94-4A14-8DE8-640EE83B3036}" type="pres">
      <dgm:prSet presAssocID="{30522831-F95F-4DF6-98F6-86B05CD95D61}" presName="hierChild5" presStyleCnt="0"/>
      <dgm:spPr/>
    </dgm:pt>
    <dgm:pt modelId="{92212EE6-8489-4AF8-A59D-F6B25D1777A2}" type="pres">
      <dgm:prSet presAssocID="{450147AB-A622-42BE-8274-007A86E696A9}" presName="Name64" presStyleLbl="parChTrans1D3" presStyleIdx="8" presStyleCnt="10"/>
      <dgm:spPr/>
      <dgm:t>
        <a:bodyPr/>
        <a:lstStyle/>
        <a:p>
          <a:endParaRPr lang="zh-CN" altLang="en-US"/>
        </a:p>
      </dgm:t>
    </dgm:pt>
    <dgm:pt modelId="{350E7873-A4A6-43BE-8CE4-5E4A75D28D6B}" type="pres">
      <dgm:prSet presAssocID="{AE3818F3-FB71-4284-9B7D-EF50EAB8F27F}" presName="hierRoot2" presStyleCnt="0">
        <dgm:presLayoutVars>
          <dgm:hierBranch val="init"/>
        </dgm:presLayoutVars>
      </dgm:prSet>
      <dgm:spPr/>
    </dgm:pt>
    <dgm:pt modelId="{B21C0BAC-B210-4D01-ADD5-F7473C8170EB}" type="pres">
      <dgm:prSet presAssocID="{AE3818F3-FB71-4284-9B7D-EF50EAB8F27F}" presName="rootComposite" presStyleCnt="0"/>
      <dgm:spPr/>
    </dgm:pt>
    <dgm:pt modelId="{0A9ED276-B49F-4BE0-9219-2E97C061F599}" type="pres">
      <dgm:prSet presAssocID="{AE3818F3-FB71-4284-9B7D-EF50EAB8F27F}" presName="rootText" presStyleLbl="node3" presStyleIdx="8" presStyleCnt="10" custScaleX="1353971" custScaleY="201413">
        <dgm:presLayoutVars>
          <dgm:chPref val="3"/>
        </dgm:presLayoutVars>
      </dgm:prSet>
      <dgm:spPr/>
      <dgm:t>
        <a:bodyPr/>
        <a:lstStyle/>
        <a:p>
          <a:endParaRPr lang="zh-CN" altLang="en-US"/>
        </a:p>
      </dgm:t>
    </dgm:pt>
    <dgm:pt modelId="{51BDC68E-3D4D-4CF8-AAED-2848E35AFA35}" type="pres">
      <dgm:prSet presAssocID="{AE3818F3-FB71-4284-9B7D-EF50EAB8F27F}" presName="rootConnector" presStyleLbl="node3" presStyleIdx="8" presStyleCnt="10"/>
      <dgm:spPr/>
      <dgm:t>
        <a:bodyPr/>
        <a:lstStyle/>
        <a:p>
          <a:endParaRPr lang="zh-CN" altLang="en-US"/>
        </a:p>
      </dgm:t>
    </dgm:pt>
    <dgm:pt modelId="{5222C0D9-B9E6-4828-81F5-1746EC05E95C}" type="pres">
      <dgm:prSet presAssocID="{AE3818F3-FB71-4284-9B7D-EF50EAB8F27F}" presName="hierChild4" presStyleCnt="0"/>
      <dgm:spPr/>
    </dgm:pt>
    <dgm:pt modelId="{6B95EC56-0A96-489A-A996-F6BEC9B96989}" type="pres">
      <dgm:prSet presAssocID="{AE3818F3-FB71-4284-9B7D-EF50EAB8F27F}" presName="hierChild5" presStyleCnt="0"/>
      <dgm:spPr/>
    </dgm:pt>
    <dgm:pt modelId="{ECD5BCA6-F4A6-46A9-A03B-91ED5A26DE32}" type="pres">
      <dgm:prSet presAssocID="{E371DBA1-78A9-4900-A129-01C533D69376}" presName="hierChild5" presStyleCnt="0"/>
      <dgm:spPr/>
    </dgm:pt>
    <dgm:pt modelId="{13F65E0E-F1E1-43FE-B563-06198B2AD244}" type="pres">
      <dgm:prSet presAssocID="{F8F675A2-9F47-4673-A955-DE66B431935C}" presName="Name64" presStyleLbl="parChTrans1D2" presStyleIdx="4" presStyleCnt="5"/>
      <dgm:spPr/>
      <dgm:t>
        <a:bodyPr/>
        <a:lstStyle/>
        <a:p>
          <a:endParaRPr lang="zh-CN" altLang="en-US"/>
        </a:p>
      </dgm:t>
    </dgm:pt>
    <dgm:pt modelId="{0B6994C4-604B-4400-8FCE-A23321DF0696}" type="pres">
      <dgm:prSet presAssocID="{1145DABA-495F-44B8-97F0-80869412AA94}" presName="hierRoot2" presStyleCnt="0">
        <dgm:presLayoutVars>
          <dgm:hierBranch val="init"/>
        </dgm:presLayoutVars>
      </dgm:prSet>
      <dgm:spPr/>
    </dgm:pt>
    <dgm:pt modelId="{FC4F08A9-00D4-41BB-AC39-120073588563}" type="pres">
      <dgm:prSet presAssocID="{1145DABA-495F-44B8-97F0-80869412AA94}" presName="rootComposite" presStyleCnt="0"/>
      <dgm:spPr/>
    </dgm:pt>
    <dgm:pt modelId="{F3753B33-9A49-46DE-A6FD-27E92976D171}" type="pres">
      <dgm:prSet presAssocID="{1145DABA-495F-44B8-97F0-80869412AA94}" presName="rootText" presStyleLbl="node2" presStyleIdx="4" presStyleCnt="5" custScaleX="225412" custScaleY="514558">
        <dgm:presLayoutVars>
          <dgm:chPref val="3"/>
        </dgm:presLayoutVars>
      </dgm:prSet>
      <dgm:spPr/>
      <dgm:t>
        <a:bodyPr/>
        <a:lstStyle/>
        <a:p>
          <a:endParaRPr lang="zh-CN" altLang="en-US"/>
        </a:p>
      </dgm:t>
    </dgm:pt>
    <dgm:pt modelId="{9279DFA8-A9C1-49BC-AA93-C5BD0A92CEFE}" type="pres">
      <dgm:prSet presAssocID="{1145DABA-495F-44B8-97F0-80869412AA94}" presName="rootConnector" presStyleLbl="node2" presStyleIdx="4" presStyleCnt="5"/>
      <dgm:spPr/>
      <dgm:t>
        <a:bodyPr/>
        <a:lstStyle/>
        <a:p>
          <a:endParaRPr lang="zh-CN" altLang="en-US"/>
        </a:p>
      </dgm:t>
    </dgm:pt>
    <dgm:pt modelId="{8ED4C57D-28B1-4A05-9275-5107452C6784}" type="pres">
      <dgm:prSet presAssocID="{1145DABA-495F-44B8-97F0-80869412AA94}" presName="hierChild4" presStyleCnt="0"/>
      <dgm:spPr/>
    </dgm:pt>
    <dgm:pt modelId="{9F865485-2B9F-4AD9-9B50-324C314D9E2E}" type="pres">
      <dgm:prSet presAssocID="{7F3DAB7A-3028-4320-BF1B-FA14FCC41A6B}" presName="Name64" presStyleLbl="parChTrans1D3" presStyleIdx="9" presStyleCnt="10"/>
      <dgm:spPr/>
      <dgm:t>
        <a:bodyPr/>
        <a:lstStyle/>
        <a:p>
          <a:endParaRPr lang="zh-CN" altLang="en-US"/>
        </a:p>
      </dgm:t>
    </dgm:pt>
    <dgm:pt modelId="{30382C22-BFDE-41BD-B731-0AC74606BA74}" type="pres">
      <dgm:prSet presAssocID="{75F2E6D5-0E96-4678-8685-C2BD6F5C805A}" presName="hierRoot2" presStyleCnt="0">
        <dgm:presLayoutVars>
          <dgm:hierBranch val="init"/>
        </dgm:presLayoutVars>
      </dgm:prSet>
      <dgm:spPr/>
    </dgm:pt>
    <dgm:pt modelId="{0B256FC7-5BE8-400B-B839-44094FDED040}" type="pres">
      <dgm:prSet presAssocID="{75F2E6D5-0E96-4678-8685-C2BD6F5C805A}" presName="rootComposite" presStyleCnt="0"/>
      <dgm:spPr/>
    </dgm:pt>
    <dgm:pt modelId="{4B0B795F-ACAA-4661-ACDE-6A418424108B}" type="pres">
      <dgm:prSet presAssocID="{75F2E6D5-0E96-4678-8685-C2BD6F5C805A}" presName="rootText" presStyleLbl="node3" presStyleIdx="9" presStyleCnt="10" custScaleX="1353971" custScaleY="201413">
        <dgm:presLayoutVars>
          <dgm:chPref val="3"/>
        </dgm:presLayoutVars>
      </dgm:prSet>
      <dgm:spPr/>
      <dgm:t>
        <a:bodyPr/>
        <a:lstStyle/>
        <a:p>
          <a:endParaRPr lang="zh-CN" altLang="en-US"/>
        </a:p>
      </dgm:t>
    </dgm:pt>
    <dgm:pt modelId="{EF39A723-EE30-4601-BA6B-E155D4329CD3}" type="pres">
      <dgm:prSet presAssocID="{75F2E6D5-0E96-4678-8685-C2BD6F5C805A}" presName="rootConnector" presStyleLbl="node3" presStyleIdx="9" presStyleCnt="10"/>
      <dgm:spPr/>
      <dgm:t>
        <a:bodyPr/>
        <a:lstStyle/>
        <a:p>
          <a:endParaRPr lang="zh-CN" altLang="en-US"/>
        </a:p>
      </dgm:t>
    </dgm:pt>
    <dgm:pt modelId="{83ECB854-28DF-4C28-9C1C-AB575B8245CD}" type="pres">
      <dgm:prSet presAssocID="{75F2E6D5-0E96-4678-8685-C2BD6F5C805A}" presName="hierChild4" presStyleCnt="0"/>
      <dgm:spPr/>
    </dgm:pt>
    <dgm:pt modelId="{18A98D51-F80A-40C3-8A7A-F8A654E42175}" type="pres">
      <dgm:prSet presAssocID="{75F2E6D5-0E96-4678-8685-C2BD6F5C805A}" presName="hierChild5" presStyleCnt="0"/>
      <dgm:spPr/>
    </dgm:pt>
    <dgm:pt modelId="{EEA3CE8D-5540-4FBE-9265-82B91BA46EBC}" type="pres">
      <dgm:prSet presAssocID="{1145DABA-495F-44B8-97F0-80869412AA94}"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3424B5C4-FB74-4960-ABA1-62B69C12B0A5}" type="presOf" srcId="{9E74E951-76CE-4197-8F1C-01067F152A5E}" destId="{436F0ADB-6206-407E-818D-74849B52BE6F}" srcOrd="0" destOrd="0" presId="urn:microsoft.com/office/officeart/2009/3/layout/HorizontalOrganizationChart"/>
    <dgm:cxn modelId="{EAEE1239-7460-4FE5-8396-7A9898D1D5CC}" type="presOf" srcId="{9E74E951-76CE-4197-8F1C-01067F152A5E}" destId="{1FDF7944-4DD2-45A7-8FA9-C4220B8B9C07}" srcOrd="1" destOrd="0" presId="urn:microsoft.com/office/officeart/2009/3/layout/HorizontalOrganizationChart"/>
    <dgm:cxn modelId="{5AF544A8-D5EE-4DDB-867E-24E89613390F}" type="presOf" srcId="{72FACE05-0446-4143-9021-134B5E67301C}" destId="{1D1E9908-CF42-45C2-9FBD-92ABD9D2104B}" srcOrd="1" destOrd="0" presId="urn:microsoft.com/office/officeart/2009/3/layout/HorizontalOrganizationChart"/>
    <dgm:cxn modelId="{ED002175-0AFF-4824-9EEF-40FA56316667}" type="presOf" srcId="{F6D5E5D5-125C-49FB-AE3E-5126335F874F}" destId="{158A9A28-EF81-4517-8D83-5F8061007969}" srcOrd="0" destOrd="0" presId="urn:microsoft.com/office/officeart/2009/3/layout/HorizontalOrganizationChart"/>
    <dgm:cxn modelId="{D503E918-B9D0-44A7-9721-438A7BA83FAB}" srcId="{4972629A-F295-4324-B94E-75F2F31C601F}" destId="{E7DD6AD4-750F-477A-A957-F875BAFD8FE2}" srcOrd="0" destOrd="0" parTransId="{9A11E34F-8FE0-4620-ADE2-AA67ED45D7DB}" sibTransId="{FF4E93E2-E64B-4904-BC94-ED0BBC44ACD0}"/>
    <dgm:cxn modelId="{BD1269C5-1BC5-4C72-B274-9A2740C35912}" type="presOf" srcId="{4972629A-F295-4324-B94E-75F2F31C601F}" destId="{D5DCC74D-F7BF-483B-ABBB-392FE9B094E9}" srcOrd="0" destOrd="0" presId="urn:microsoft.com/office/officeart/2009/3/layout/HorizontalOrganizationChart"/>
    <dgm:cxn modelId="{1118F754-73AE-452E-B2E3-125B2BEC040F}" type="presOf" srcId="{839C23E0-9772-403C-BE2E-6891C2DAC9FD}" destId="{7DE22FC7-EA83-4D6F-B52D-40FD7AFE8E41}" srcOrd="0" destOrd="0" presId="urn:microsoft.com/office/officeart/2009/3/layout/HorizontalOrganizationChart"/>
    <dgm:cxn modelId="{0F6CAD2A-9C88-4DD1-A4CF-F8A911569FA5}" type="presOf" srcId="{990C2A7B-1330-4EF7-ADC4-FE88EFF86D92}" destId="{6A729446-5896-447B-8879-37AD42F008E6}" srcOrd="0" destOrd="0" presId="urn:microsoft.com/office/officeart/2009/3/layout/HorizontalOrganizationChart"/>
    <dgm:cxn modelId="{C01C7C6C-99FF-4A08-BBBE-FBF4FCDC4027}" srcId="{E371DBA1-78A9-4900-A129-01C533D69376}" destId="{30522831-F95F-4DF6-98F6-86B05CD95D61}" srcOrd="0" destOrd="0" parTransId="{2EF9F69E-ED31-4541-8444-25A93CE24B03}" sibTransId="{0A29EF67-96D6-4D92-A652-A2970EBF18DF}"/>
    <dgm:cxn modelId="{052A2D35-F816-4764-8CA2-F6F74B771E20}" type="presOf" srcId="{009ACAD4-3E8C-4633-ADC7-F80164CF6E3E}" destId="{EADBCB62-4551-4C42-ACB7-E7553E65E062}" srcOrd="0" destOrd="0" presId="urn:microsoft.com/office/officeart/2009/3/layout/HorizontalOrganizationChart"/>
    <dgm:cxn modelId="{B39B0337-820D-44BE-B24C-C7E02B0B51DB}" type="presOf" srcId="{6EB69CA2-2EAD-4B00-A03B-DA3521456277}" destId="{B41BB5CE-5D04-4DA0-941E-8FADD364B64C}" srcOrd="0" destOrd="0" presId="urn:microsoft.com/office/officeart/2009/3/layout/HorizontalOrganizationChart"/>
    <dgm:cxn modelId="{DC6E7296-4E7F-4920-BEBF-2DA7CE17B183}" type="presOf" srcId="{E7DD6AD4-750F-477A-A957-F875BAFD8FE2}" destId="{1DBDFBB7-136A-40DF-984D-E8E378D1010B}" srcOrd="0" destOrd="0" presId="urn:microsoft.com/office/officeart/2009/3/layout/HorizontalOrganizationChart"/>
    <dgm:cxn modelId="{76336DAC-5E83-41D4-80BF-EB331025521E}" srcId="{4972629A-F295-4324-B94E-75F2F31C601F}" destId="{B79AE88B-2F72-4910-AFB5-79491E16B1F3}" srcOrd="3" destOrd="0" parTransId="{5F4D6C9A-6E3A-4571-9FF5-399A460CDA5D}" sibTransId="{A2E72231-79CF-450E-91A9-524DB1F75431}"/>
    <dgm:cxn modelId="{DB2377CB-0986-406A-99D1-F9275927E6DA}" type="presOf" srcId="{2E6DD2CE-71B0-4EA4-8373-C35856B16037}" destId="{852C6526-3D5B-41D2-828D-FDB96F96988A}" srcOrd="0" destOrd="0" presId="urn:microsoft.com/office/officeart/2009/3/layout/HorizontalOrganizationChart"/>
    <dgm:cxn modelId="{53E40489-FACF-4CAA-8D59-90657A9CBCCC}" srcId="{E371DBA1-78A9-4900-A129-01C533D69376}" destId="{AE3818F3-FB71-4284-9B7D-EF50EAB8F27F}" srcOrd="1" destOrd="0" parTransId="{450147AB-A622-42BE-8274-007A86E696A9}" sibTransId="{5793EF0C-2B2E-4B34-93B3-2E9368E4C9D8}"/>
    <dgm:cxn modelId="{AC3EE8AB-9812-4102-8E04-3DE64C27261F}" srcId="{2E6DD2CE-71B0-4EA4-8373-C35856B16037}" destId="{009ACAD4-3E8C-4633-ADC7-F80164CF6E3E}" srcOrd="0" destOrd="0" parTransId="{C9D61F94-6FD7-4D8E-A03E-553BDE6BC6F8}" sibTransId="{F12084B3-BC6F-49D2-963B-7DBFCCECF7C7}"/>
    <dgm:cxn modelId="{B5136281-0DD8-4DB3-A87C-8265B92872FE}" type="presOf" srcId="{9A11E34F-8FE0-4620-ADE2-AA67ED45D7DB}" destId="{94C3D230-03DD-44F4-9282-4918F52A58BD}" srcOrd="0" destOrd="0" presId="urn:microsoft.com/office/officeart/2009/3/layout/HorizontalOrganizationChart"/>
    <dgm:cxn modelId="{199CFB81-EA8E-4B1E-87DC-ACAADC80052D}" type="presOf" srcId="{61B921AF-05FE-4497-BE79-EF5181CFCCE1}" destId="{2ED02128-607C-48E1-B6ED-54DF091B42AB}" srcOrd="0" destOrd="0" presId="urn:microsoft.com/office/officeart/2009/3/layout/HorizontalOrganizationChart"/>
    <dgm:cxn modelId="{B86517A4-6999-4F16-8C9C-51FC9BB42C07}" type="presOf" srcId="{5BA8DE2F-CA14-4E78-87F3-8134FECC1EE0}" destId="{B862D02F-ABD4-43D8-B40D-88A1416B9065}" srcOrd="0" destOrd="0" presId="urn:microsoft.com/office/officeart/2009/3/layout/HorizontalOrganizationChart"/>
    <dgm:cxn modelId="{E345F561-3CFE-464B-975B-5F6823E6D163}" srcId="{BD77A0B3-5ACE-46B4-A985-49A128811874}" destId="{61B921AF-05FE-4497-BE79-EF5181CFCCE1}" srcOrd="0" destOrd="0" parTransId="{4F833CE2-93E5-46F3-B7F1-A909FCE96199}" sibTransId="{253FE2FF-9438-4FFA-A905-C81480E57F30}"/>
    <dgm:cxn modelId="{AEB3C37C-625C-4D3C-83CB-2B820D6007C7}" type="presOf" srcId="{E371DBA1-78A9-4900-A129-01C533D69376}" destId="{FC268FD7-C258-4A5E-A27B-C74F9C2BC392}" srcOrd="0" destOrd="0" presId="urn:microsoft.com/office/officeart/2009/3/layout/HorizontalOrganizationChart"/>
    <dgm:cxn modelId="{212B2763-BE01-4A2C-A32F-B98F8D9CA757}" type="presOf" srcId="{4F833CE2-93E5-46F3-B7F1-A909FCE96199}" destId="{DB2C7A26-9E9E-4237-B404-7B422157BA7F}" srcOrd="0" destOrd="0" presId="urn:microsoft.com/office/officeart/2009/3/layout/HorizontalOrganizationChart"/>
    <dgm:cxn modelId="{50B41384-4666-4A96-A4FE-47853384B024}" srcId="{1145DABA-495F-44B8-97F0-80869412AA94}" destId="{75F2E6D5-0E96-4678-8685-C2BD6F5C805A}" srcOrd="0" destOrd="0" parTransId="{7F3DAB7A-3028-4320-BF1B-FA14FCC41A6B}" sibTransId="{700449DB-7E47-471A-8559-2851497BEBE1}"/>
    <dgm:cxn modelId="{E3DCE6A6-D376-42AF-8EFF-6B9BC5A4916F}" type="presOf" srcId="{5F4D6C9A-6E3A-4571-9FF5-399A460CDA5D}" destId="{9C53C0B4-D6E6-436C-ACD2-8250F2D73E1F}" srcOrd="0" destOrd="0" presId="urn:microsoft.com/office/officeart/2009/3/layout/HorizontalOrganizationChart"/>
    <dgm:cxn modelId="{D5B2CA99-15FD-4CB5-B2BF-1096D927A758}" type="presOf" srcId="{7F3DAB7A-3028-4320-BF1B-FA14FCC41A6B}" destId="{9F865485-2B9F-4AD9-9B50-324C314D9E2E}" srcOrd="0" destOrd="0" presId="urn:microsoft.com/office/officeart/2009/3/layout/HorizontalOrganizationChart"/>
    <dgm:cxn modelId="{90585809-7CFE-4744-AB9B-F5CBFFD26A02}" type="presOf" srcId="{1145DABA-495F-44B8-97F0-80869412AA94}" destId="{9279DFA8-A9C1-49BC-AA93-C5BD0A92CEFE}" srcOrd="1" destOrd="0" presId="urn:microsoft.com/office/officeart/2009/3/layout/HorizontalOrganizationChart"/>
    <dgm:cxn modelId="{E986DD47-217B-40E6-96E2-2873A5DA4F9C}" type="presOf" srcId="{F0CAC1BB-0020-4F04-9468-0172C8D4CCEE}" destId="{163F2139-3F9A-4893-AD17-CCC71DEB58FD}" srcOrd="0" destOrd="0" presId="urn:microsoft.com/office/officeart/2009/3/layout/HorizontalOrganizationChart"/>
    <dgm:cxn modelId="{7F1EA24F-9095-4052-9A9B-A32926C2381C}" type="presOf" srcId="{75F2E6D5-0E96-4678-8685-C2BD6F5C805A}" destId="{EF39A723-EE30-4601-BA6B-E155D4329CD3}" srcOrd="1" destOrd="0" presId="urn:microsoft.com/office/officeart/2009/3/layout/HorizontalOrganizationChart"/>
    <dgm:cxn modelId="{0814E5C7-8243-4C86-BCE3-F52254698874}" type="presOf" srcId="{4C739DD5-9BFF-49E6-8480-7199485E6BF2}" destId="{5237113F-ABE8-46FF-B641-00EB121972DB}" srcOrd="0" destOrd="0" presId="urn:microsoft.com/office/officeart/2009/3/layout/HorizontalOrganizationChart"/>
    <dgm:cxn modelId="{9EBE5F66-D2D4-4AC0-8AA8-2FA0B04CDF82}" type="presOf" srcId="{72FACE05-0446-4143-9021-134B5E67301C}" destId="{EF798B19-B0DE-4A94-B75A-B4355F162118}" srcOrd="0" destOrd="0" presId="urn:microsoft.com/office/officeart/2009/3/layout/HorizontalOrganizationChart"/>
    <dgm:cxn modelId="{0F1C428C-FBE0-4880-B87B-DD998EC82685}" type="presOf" srcId="{BB51AE51-0B81-49FA-99DF-5EB7AE57A44C}" destId="{31455B73-3540-4A97-9584-D0B09FEBE639}" srcOrd="0" destOrd="0" presId="urn:microsoft.com/office/officeart/2009/3/layout/HorizontalOrganizationChart"/>
    <dgm:cxn modelId="{331A344C-5766-4FFE-8F11-0E8DA4AAAD7A}" srcId="{6395A4C0-73F6-4BD7-BE4E-BEC4D091933B}" destId="{E371DBA1-78A9-4900-A129-01C533D69376}" srcOrd="3" destOrd="0" parTransId="{823A898F-5D72-40D2-9E8E-F70551CEEB79}" sibTransId="{81728633-1C45-4B79-9A31-1B879FC45674}"/>
    <dgm:cxn modelId="{FAA38F39-FC2F-48DA-8846-FBD50647E98B}" type="presOf" srcId="{823A898F-5D72-40D2-9E8E-F70551CEEB79}" destId="{AE1CD310-189A-49FC-B440-1B7E546B1A06}" srcOrd="0" destOrd="0" presId="urn:microsoft.com/office/officeart/2009/3/layout/HorizontalOrganizationChart"/>
    <dgm:cxn modelId="{E6EC5B63-0553-4547-9B06-31DF189E7BBF}" type="presOf" srcId="{AE3818F3-FB71-4284-9B7D-EF50EAB8F27F}" destId="{0A9ED276-B49F-4BE0-9219-2E97C061F599}" srcOrd="0" destOrd="0" presId="urn:microsoft.com/office/officeart/2009/3/layout/HorizontalOrganizationChart"/>
    <dgm:cxn modelId="{C1D463E6-2BBB-437A-B97A-06D4D0D2D158}" type="presOf" srcId="{009ACAD4-3E8C-4633-ADC7-F80164CF6E3E}" destId="{8D87B8CC-6FB6-4D4F-8AFE-6B3D767C9906}" srcOrd="1" destOrd="0" presId="urn:microsoft.com/office/officeart/2009/3/layout/HorizontalOrganizationChart"/>
    <dgm:cxn modelId="{32E8BCA6-40DA-483C-9888-D9585595F4AC}" type="presOf" srcId="{82CCDF0A-6C58-455D-930A-E8A08D8D63CA}" destId="{9BE5CC48-57E2-424C-96DE-9BB33CE43D31}" srcOrd="1" destOrd="0" presId="urn:microsoft.com/office/officeart/2009/3/layout/HorizontalOrganizationChart"/>
    <dgm:cxn modelId="{D1F1B058-3CE9-40D7-8416-0ABF79EC4183}" srcId="{E7DD6AD4-750F-477A-A957-F875BAFD8FE2}" destId="{977B9F3D-A3A8-4B09-8904-70807913662C}" srcOrd="0" destOrd="0" parTransId="{F7456C2E-7AE1-4E71-B474-06AE461AFAEB}" sibTransId="{936E63D3-6F35-45DA-A8B4-EC5B446E0710}"/>
    <dgm:cxn modelId="{805C6D83-E757-48A3-8E6D-054306310F46}" srcId="{6395A4C0-73F6-4BD7-BE4E-BEC4D091933B}" destId="{1145DABA-495F-44B8-97F0-80869412AA94}" srcOrd="4" destOrd="0" parTransId="{F8F675A2-9F47-4673-A955-DE66B431935C}" sibTransId="{E873E050-2226-4AF9-9296-C4C752F4ECE0}"/>
    <dgm:cxn modelId="{BBE4DD03-419B-4160-B19D-7388634566D6}" type="presOf" srcId="{4972629A-F295-4324-B94E-75F2F31C601F}" destId="{41112C69-5102-49FE-8B6F-B2DBFF035E99}" srcOrd="1" destOrd="0" presId="urn:microsoft.com/office/officeart/2009/3/layout/HorizontalOrganizationChart"/>
    <dgm:cxn modelId="{F7F913FD-0262-4E12-A72B-FDE44293F738}" srcId="{4972629A-F295-4324-B94E-75F2F31C601F}" destId="{6EB69CA2-2EAD-4B00-A03B-DA3521456277}" srcOrd="1" destOrd="0" parTransId="{7EF19781-DDE2-4C61-A462-C9C81F39BACA}" sibTransId="{17A99925-B367-48E9-AADE-C0A97C8251D6}"/>
    <dgm:cxn modelId="{490BFCC8-8793-4356-A1A3-CEA97B501AB7}" type="presOf" srcId="{BC033AE5-AD7D-453A-8145-403F70B8E99A}" destId="{6A81591A-743C-4A71-A15C-86651D39EC1F}" srcOrd="0" destOrd="0" presId="urn:microsoft.com/office/officeart/2009/3/layout/HorizontalOrganizationChart"/>
    <dgm:cxn modelId="{27AD86A7-C266-4613-B7A2-C47EF9B6FBDB}" type="presOf" srcId="{6EB69CA2-2EAD-4B00-A03B-DA3521456277}" destId="{BBEF5C83-8603-4894-A717-F75A2C962364}" srcOrd="1" destOrd="0" presId="urn:microsoft.com/office/officeart/2009/3/layout/HorizontalOrganizationChart"/>
    <dgm:cxn modelId="{BF0A2F8A-E6AB-4639-89AD-28E8F61A441D}" type="presOf" srcId="{450147AB-A622-42BE-8274-007A86E696A9}" destId="{92212EE6-8489-4AF8-A59D-F6B25D1777A2}" srcOrd="0" destOrd="0" presId="urn:microsoft.com/office/officeart/2009/3/layout/HorizontalOrganizationChart"/>
    <dgm:cxn modelId="{ADB7B0B5-9978-4683-A128-68AAFD686035}" type="presOf" srcId="{CE8B7DFB-1B80-46DE-92C5-7757D198EE29}" destId="{D7A1DEEA-A8E4-49C1-84C8-7C39DC0C8EA7}" srcOrd="0" destOrd="0" presId="urn:microsoft.com/office/officeart/2009/3/layout/HorizontalOrganizationChart"/>
    <dgm:cxn modelId="{3B90E25A-2AFF-478F-84DC-659DA16CA827}" type="presOf" srcId="{437FC6C7-C1C9-49FA-83B4-11DCA8D07C44}" destId="{962405D3-91DD-4F3E-A8A3-F68A16512255}" srcOrd="0" destOrd="0" presId="urn:microsoft.com/office/officeart/2009/3/layout/HorizontalOrganizationChart"/>
    <dgm:cxn modelId="{0AD76F6E-B08A-4C4D-861F-3E3C13D3FD5B}" type="presOf" srcId="{BD77A0B3-5ACE-46B4-A985-49A128811874}" destId="{7E8970BA-2F0D-4403-AB98-71AFBA9D9C83}" srcOrd="1" destOrd="0" presId="urn:microsoft.com/office/officeart/2009/3/layout/HorizontalOrganizationChart"/>
    <dgm:cxn modelId="{A4F9B6C6-764C-4321-A351-1C95AB74CD61}" type="presOf" srcId="{F8F675A2-9F47-4673-A955-DE66B431935C}" destId="{13F65E0E-F1E1-43FE-B563-06198B2AD244}" srcOrd="0" destOrd="0" presId="urn:microsoft.com/office/officeart/2009/3/layout/HorizontalOrganizationChart"/>
    <dgm:cxn modelId="{4D543DFE-BE47-41ED-9DED-175D7372A22B}" type="presOf" srcId="{30522831-F95F-4DF6-98F6-86B05CD95D61}" destId="{230001D1-8F6C-455F-84C2-99016A67C11D}" srcOrd="0" destOrd="0" presId="urn:microsoft.com/office/officeart/2009/3/layout/HorizontalOrganizationChart"/>
    <dgm:cxn modelId="{89F1036B-F9D1-472E-B2EB-1A3DC33A8743}" type="presOf" srcId="{2EF9F69E-ED31-4541-8444-25A93CE24B03}" destId="{AC11D92C-D602-4D5E-9A06-70BBF921C576}" srcOrd="0" destOrd="0" presId="urn:microsoft.com/office/officeart/2009/3/layout/HorizontalOrganizationChart"/>
    <dgm:cxn modelId="{4C0795EC-E14A-460E-935E-2443A9E7F6FD}" type="presOf" srcId="{F7456C2E-7AE1-4E71-B474-06AE461AFAEB}" destId="{3A3E4F28-BEDE-4401-9600-D8EE9DF176D2}" srcOrd="0" destOrd="0" presId="urn:microsoft.com/office/officeart/2009/3/layout/HorizontalOrganizationChart"/>
    <dgm:cxn modelId="{09E1F272-AE2B-4A05-B45F-D1075FE5889D}" srcId="{BD77A0B3-5ACE-46B4-A985-49A128811874}" destId="{04A6F1F3-0107-4DD2-8C37-53DC709F6A2B}" srcOrd="1" destOrd="0" parTransId="{990C2A7B-1330-4EF7-ADC4-FE88EFF86D92}" sibTransId="{BEC48A65-035C-4327-881E-8F3A0104CEB8}"/>
    <dgm:cxn modelId="{4A12345D-FC42-45F2-BE58-3F93635E1B41}" srcId="{6395A4C0-73F6-4BD7-BE4E-BEC4D091933B}" destId="{5BA8DE2F-CA14-4E78-87F3-8134FECC1EE0}" srcOrd="2" destOrd="0" parTransId="{F0CAC1BB-0020-4F04-9468-0172C8D4CCEE}" sibTransId="{28E3E585-21BC-469F-8B26-28DF7CE6D0B2}"/>
    <dgm:cxn modelId="{7410EDD7-1F89-4704-9AC8-E48FE03BE8B1}" srcId="{6EB69CA2-2EAD-4B00-A03B-DA3521456277}" destId="{839C23E0-9772-403C-BE2E-6891C2DAC9FD}" srcOrd="0" destOrd="0" parTransId="{F6D5E5D5-125C-49FB-AE3E-5126335F874F}" sibTransId="{A3909283-2C1B-4E57-8CCB-002F2183B074}"/>
    <dgm:cxn modelId="{6B475370-F5DC-49E3-84D5-258E8B199A96}" type="presOf" srcId="{04A6F1F3-0107-4DD2-8C37-53DC709F6A2B}" destId="{1865F45F-274F-4E5F-B7A4-027E988BD33B}"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41E3B422-3BE6-40A2-968D-3FA054CA1AF4}" type="presOf" srcId="{C9D61F94-6FD7-4D8E-A03E-553BDE6BC6F8}" destId="{0925997F-F4B0-4B79-8456-406ADD875A3E}" srcOrd="0" destOrd="0" presId="urn:microsoft.com/office/officeart/2009/3/layout/HorizontalOrganizationChart"/>
    <dgm:cxn modelId="{3CBB0334-1804-4D05-9D2B-F4E93B48200E}" type="presOf" srcId="{E7DD6AD4-750F-477A-A957-F875BAFD8FE2}" destId="{85166CEE-F225-4EDE-9B6C-69092812F504}" srcOrd="1" destOrd="0" presId="urn:microsoft.com/office/officeart/2009/3/layout/HorizontalOrganizationChart"/>
    <dgm:cxn modelId="{02297D5C-7C1D-49F7-8D42-A3785FDFB1BA}" type="presOf" srcId="{82CCDF0A-6C58-455D-930A-E8A08D8D63CA}" destId="{CA5CC0E7-9CC1-44DA-BE0A-F74F96CE0F73}" srcOrd="0" destOrd="0" presId="urn:microsoft.com/office/officeart/2009/3/layout/HorizontalOrganizationChart"/>
    <dgm:cxn modelId="{625AA682-E802-4FDF-B660-5753EF71D06D}" srcId="{2E6DD2CE-71B0-4EA4-8373-C35856B16037}" destId="{82CCDF0A-6C58-455D-930A-E8A08D8D63CA}" srcOrd="1" destOrd="0" parTransId="{437FC6C7-C1C9-49FA-83B4-11DCA8D07C44}" sibTransId="{C22858A0-8F0E-438C-8F23-EC815EF43890}"/>
    <dgm:cxn modelId="{034F093F-157E-4158-94E1-DB764C79F170}" type="presOf" srcId="{7EF19781-DDE2-4C61-A462-C9C81F39BACA}" destId="{CCD63F1D-D492-4DEB-9EB2-2A3DFE7CBB92}" srcOrd="0" destOrd="0" presId="urn:microsoft.com/office/officeart/2009/3/layout/HorizontalOrganizationChart"/>
    <dgm:cxn modelId="{0DB70095-BD33-496F-8661-610B6CF11E76}" type="presOf" srcId="{04A6F1F3-0107-4DD2-8C37-53DC709F6A2B}" destId="{4AE6228F-D68A-48FB-8003-46FB39892B57}" srcOrd="0" destOrd="0" presId="urn:microsoft.com/office/officeart/2009/3/layout/HorizontalOrganizationChart"/>
    <dgm:cxn modelId="{F45B2F13-436A-4730-B57B-CD7FC706E9FC}" type="presOf" srcId="{977B9F3D-A3A8-4B09-8904-70807913662C}" destId="{DE858A97-D05A-499F-AB32-0C0DF92B9748}" srcOrd="1" destOrd="0" presId="urn:microsoft.com/office/officeart/2009/3/layout/HorizontalOrganizationChart"/>
    <dgm:cxn modelId="{2F2CF86B-765D-426B-85E8-C75AC9DBB2C6}" type="presOf" srcId="{AE3818F3-FB71-4284-9B7D-EF50EAB8F27F}" destId="{51BDC68E-3D4D-4CF8-AAED-2848E35AFA35}" srcOrd="1" destOrd="0" presId="urn:microsoft.com/office/officeart/2009/3/layout/HorizontalOrganizationChart"/>
    <dgm:cxn modelId="{DFEF01DB-3E91-4618-94A8-67F1F05D3271}" type="presOf" srcId="{839C23E0-9772-403C-BE2E-6891C2DAC9FD}" destId="{4BF1A504-5E03-438D-822C-2C409EADC35E}" srcOrd="1" destOrd="0" presId="urn:microsoft.com/office/officeart/2009/3/layout/HorizontalOrganizationChart"/>
    <dgm:cxn modelId="{65812D4E-E683-489E-B52B-2C898E48A16B}" type="presOf" srcId="{BD77A0B3-5ACE-46B4-A985-49A128811874}" destId="{44B251D0-D7E7-4998-9748-3302C514E29A}" srcOrd="0" destOrd="0" presId="urn:microsoft.com/office/officeart/2009/3/layout/HorizontalOrganizationChart"/>
    <dgm:cxn modelId="{772DB9EE-453A-4776-A46D-6124D411DDAE}" type="presOf" srcId="{E371DBA1-78A9-4900-A129-01C533D69376}" destId="{60B3D2BB-41E8-407B-895D-1FCEAD3D386C}" srcOrd="1" destOrd="0" presId="urn:microsoft.com/office/officeart/2009/3/layout/HorizontalOrganizationChart"/>
    <dgm:cxn modelId="{0DA54801-9B5E-4841-BA88-77951955482D}" srcId="{B79AE88B-2F72-4910-AFB5-79491E16B1F3}" destId="{72FACE05-0446-4143-9021-134B5E67301C}" srcOrd="0" destOrd="0" parTransId="{CE8B7DFB-1B80-46DE-92C5-7757D198EE29}" sibTransId="{77BF02B6-F5C7-4236-B729-530A9A83415F}"/>
    <dgm:cxn modelId="{D920C5A5-4A25-4540-ACB7-2D6C4EA77213}" srcId="{6395A4C0-73F6-4BD7-BE4E-BEC4D091933B}" destId="{2E6DD2CE-71B0-4EA4-8373-C35856B16037}" srcOrd="0" destOrd="0" parTransId="{4D220276-0B2F-4D89-994F-39911467B070}" sibTransId="{D80EE1AC-BABA-4C55-AED3-C2D4BF32DA11}"/>
    <dgm:cxn modelId="{1F427BFF-81FE-4B02-9FBF-9BD6848C6577}" type="presOf" srcId="{9334C787-9D01-42FF-8CEB-877149B64AB3}" destId="{E066A29E-2D59-4567-B655-B9C5699CCC9A}" srcOrd="0" destOrd="0" presId="urn:microsoft.com/office/officeart/2009/3/layout/HorizontalOrganizationChart"/>
    <dgm:cxn modelId="{BF96B272-2CD6-4BE9-81E7-FB1CDAC7842B}" type="presOf" srcId="{61B921AF-05FE-4497-BE79-EF5181CFCCE1}" destId="{4F11D32C-0596-4658-8012-24D020B34FDE}" srcOrd="1" destOrd="0" presId="urn:microsoft.com/office/officeart/2009/3/layout/HorizontalOrganizationChart"/>
    <dgm:cxn modelId="{45DA8B10-5112-4BAF-9523-FB0B95C25AEA}" type="presOf" srcId="{30522831-F95F-4DF6-98F6-86B05CD95D61}" destId="{E072E4E5-CA17-4F89-AD06-B1E0265D4302}" srcOrd="1" destOrd="0" presId="urn:microsoft.com/office/officeart/2009/3/layout/HorizontalOrganizationChart"/>
    <dgm:cxn modelId="{8AEFF733-63FE-4EE6-B6DC-1D977E3098BD}" type="presOf" srcId="{5BA8DE2F-CA14-4E78-87F3-8134FECC1EE0}" destId="{CF97C81F-6C36-4D5A-ACF5-88D461A7279F}" srcOrd="1" destOrd="0" presId="urn:microsoft.com/office/officeart/2009/3/layout/HorizontalOrganizationChart"/>
    <dgm:cxn modelId="{4F21796B-4EE2-4A65-AB44-C444D42725BC}" type="presOf" srcId="{4D220276-0B2F-4D89-994F-39911467B070}" destId="{6551F951-A117-4B4D-A0A3-EA96FE6F0532}" srcOrd="0" destOrd="0" presId="urn:microsoft.com/office/officeart/2009/3/layout/HorizontalOrganizationChart"/>
    <dgm:cxn modelId="{4E9A9851-B57E-4447-8CB9-8A0CF96E195B}" type="presOf" srcId="{2E6DD2CE-71B0-4EA4-8373-C35856B16037}" destId="{18F022E8-9E6C-4F86-AE86-5A9484E40EE3}" srcOrd="1" destOrd="0" presId="urn:microsoft.com/office/officeart/2009/3/layout/HorizontalOrganizationChart"/>
    <dgm:cxn modelId="{E6D7D026-4D2F-45E4-9A63-A8FBBCCC71E0}" srcId="{5BA8DE2F-CA14-4E78-87F3-8134FECC1EE0}" destId="{9E74E951-76CE-4197-8F1C-01067F152A5E}" srcOrd="0" destOrd="0" parTransId="{4C739DD5-9BFF-49E6-8480-7199485E6BF2}" sibTransId="{0D2733AC-FCFE-443F-8E60-005A8599BED3}"/>
    <dgm:cxn modelId="{035DDCF0-056D-416B-9684-F9B2C52C70C1}" type="presOf" srcId="{75F2E6D5-0E96-4678-8685-C2BD6F5C805A}" destId="{4B0B795F-ACAA-4661-ACDE-6A418424108B}" srcOrd="0" destOrd="0" presId="urn:microsoft.com/office/officeart/2009/3/layout/HorizontalOrganizationChart"/>
    <dgm:cxn modelId="{BAD8A961-B34A-4067-B638-A9FF09B71DB8}" srcId="{6395A4C0-73F6-4BD7-BE4E-BEC4D091933B}" destId="{4972629A-F295-4324-B94E-75F2F31C601F}" srcOrd="1" destOrd="0" parTransId="{BC033AE5-AD7D-453A-8145-403F70B8E99A}" sibTransId="{5FA100FD-6811-4623-A402-94A44A3EE1CD}"/>
    <dgm:cxn modelId="{670CD5DB-2DCE-4BCB-8DF2-AA57B1A55C2D}" type="presOf" srcId="{B79AE88B-2F72-4910-AFB5-79491E16B1F3}" destId="{A6B36518-41E5-4642-86BB-9B240A0E681B}" srcOrd="0" destOrd="0" presId="urn:microsoft.com/office/officeart/2009/3/layout/HorizontalOrganizationChart"/>
    <dgm:cxn modelId="{7B3B9BC6-45D2-48D2-9B89-A9F5F981D32B}" type="presOf" srcId="{6395A4C0-73F6-4BD7-BE4E-BEC4D091933B}" destId="{3B461DA5-C5AD-473B-BE1D-C48025597C37}" srcOrd="0" destOrd="0" presId="urn:microsoft.com/office/officeart/2009/3/layout/HorizontalOrganizationChart"/>
    <dgm:cxn modelId="{033068FB-DB47-4EC3-A5F2-B9604DB7DFEB}" type="presOf" srcId="{6395A4C0-73F6-4BD7-BE4E-BEC4D091933B}" destId="{5C71EA66-D47B-4263-8A24-67B6A9469AD0}" srcOrd="1" destOrd="0" presId="urn:microsoft.com/office/officeart/2009/3/layout/HorizontalOrganizationChart"/>
    <dgm:cxn modelId="{31BE25D0-8133-4813-AED2-9E8BCA1CFF7F}" type="presOf" srcId="{B79AE88B-2F72-4910-AFB5-79491E16B1F3}" destId="{E26DAE89-C1A1-4479-90E3-C2BB8CB026A9}" srcOrd="1" destOrd="0" presId="urn:microsoft.com/office/officeart/2009/3/layout/HorizontalOrganizationChart"/>
    <dgm:cxn modelId="{74D75AB6-222B-4AC0-BEBB-18E597708B5E}" type="presOf" srcId="{1145DABA-495F-44B8-97F0-80869412AA94}" destId="{F3753B33-9A49-46DE-A6FD-27E92976D171}" srcOrd="0" destOrd="0" presId="urn:microsoft.com/office/officeart/2009/3/layout/HorizontalOrganizationChart"/>
    <dgm:cxn modelId="{28097D07-C78D-4B00-98FC-C00992F3F659}" srcId="{4972629A-F295-4324-B94E-75F2F31C601F}" destId="{BD77A0B3-5ACE-46B4-A985-49A128811874}" srcOrd="2" destOrd="0" parTransId="{9334C787-9D01-42FF-8CEB-877149B64AB3}" sibTransId="{10A0BC12-A19A-49B5-8CEC-E98E607419CA}"/>
    <dgm:cxn modelId="{D9E04BE4-75EF-48ED-A8C5-6776AE61E37A}" type="presOf" srcId="{977B9F3D-A3A8-4B09-8904-70807913662C}" destId="{542CA17C-7933-4715-B4CB-1E66A6255236}" srcOrd="0" destOrd="0" presId="urn:microsoft.com/office/officeart/2009/3/layout/HorizontalOrganizationChart"/>
    <dgm:cxn modelId="{8F5688D6-2F9C-4192-A8C7-E9C44F492031}" type="presParOf" srcId="{31455B73-3540-4A97-9584-D0B09FEBE639}" destId="{BE663EC5-2C97-45AA-BF46-A0CDF896F71B}" srcOrd="0" destOrd="0" presId="urn:microsoft.com/office/officeart/2009/3/layout/HorizontalOrganizationChart"/>
    <dgm:cxn modelId="{E665C406-6088-412E-BCC0-F2B1B83B54E6}" type="presParOf" srcId="{BE663EC5-2C97-45AA-BF46-A0CDF896F71B}" destId="{24CEC310-154B-4E75-AA3D-3E5D6E5A3348}" srcOrd="0" destOrd="0" presId="urn:microsoft.com/office/officeart/2009/3/layout/HorizontalOrganizationChart"/>
    <dgm:cxn modelId="{8B48DFCD-6362-436B-A568-F8E9C390E20C}" type="presParOf" srcId="{24CEC310-154B-4E75-AA3D-3E5D6E5A3348}" destId="{3B461DA5-C5AD-473B-BE1D-C48025597C37}" srcOrd="0" destOrd="0" presId="urn:microsoft.com/office/officeart/2009/3/layout/HorizontalOrganizationChart"/>
    <dgm:cxn modelId="{12847DF6-7198-4491-97A4-C3566EC94317}" type="presParOf" srcId="{24CEC310-154B-4E75-AA3D-3E5D6E5A3348}" destId="{5C71EA66-D47B-4263-8A24-67B6A9469AD0}" srcOrd="1" destOrd="0" presId="urn:microsoft.com/office/officeart/2009/3/layout/HorizontalOrganizationChart"/>
    <dgm:cxn modelId="{046AA14B-FA22-42B1-A9E6-9B22FF891684}" type="presParOf" srcId="{BE663EC5-2C97-45AA-BF46-A0CDF896F71B}" destId="{AD79B44E-D904-4A9E-975E-EAB9D5AB9795}" srcOrd="1" destOrd="0" presId="urn:microsoft.com/office/officeart/2009/3/layout/HorizontalOrganizationChart"/>
    <dgm:cxn modelId="{37B8FE5A-41BD-4FCD-A5D1-1B990D534A82}" type="presParOf" srcId="{AD79B44E-D904-4A9E-975E-EAB9D5AB9795}" destId="{6551F951-A117-4B4D-A0A3-EA96FE6F0532}" srcOrd="0" destOrd="0" presId="urn:microsoft.com/office/officeart/2009/3/layout/HorizontalOrganizationChart"/>
    <dgm:cxn modelId="{BC8F58CF-0885-41C3-AADF-541406EFE61F}" type="presParOf" srcId="{AD79B44E-D904-4A9E-975E-EAB9D5AB9795}" destId="{AE45D059-F894-4550-8BAB-6B0E25A80AE7}" srcOrd="1" destOrd="0" presId="urn:microsoft.com/office/officeart/2009/3/layout/HorizontalOrganizationChart"/>
    <dgm:cxn modelId="{98A6F301-0145-4B6F-B5D6-FDFA27D6B8BC}" type="presParOf" srcId="{AE45D059-F894-4550-8BAB-6B0E25A80AE7}" destId="{261384FC-2C3C-4696-BEEC-C983B4669977}" srcOrd="0" destOrd="0" presId="urn:microsoft.com/office/officeart/2009/3/layout/HorizontalOrganizationChart"/>
    <dgm:cxn modelId="{2F43BFF4-4353-4721-AAF6-C1C6BB5BAC4C}" type="presParOf" srcId="{261384FC-2C3C-4696-BEEC-C983B4669977}" destId="{852C6526-3D5B-41D2-828D-FDB96F96988A}" srcOrd="0" destOrd="0" presId="urn:microsoft.com/office/officeart/2009/3/layout/HorizontalOrganizationChart"/>
    <dgm:cxn modelId="{7A7AB02B-A84F-4517-AA1D-808E33DC59A1}" type="presParOf" srcId="{261384FC-2C3C-4696-BEEC-C983B4669977}" destId="{18F022E8-9E6C-4F86-AE86-5A9484E40EE3}" srcOrd="1" destOrd="0" presId="urn:microsoft.com/office/officeart/2009/3/layout/HorizontalOrganizationChart"/>
    <dgm:cxn modelId="{3A097A94-DEDE-4889-8F52-DF6FE04238ED}" type="presParOf" srcId="{AE45D059-F894-4550-8BAB-6B0E25A80AE7}" destId="{4BD47411-059F-4819-9D66-30C6B62708BA}" srcOrd="1" destOrd="0" presId="urn:microsoft.com/office/officeart/2009/3/layout/HorizontalOrganizationChart"/>
    <dgm:cxn modelId="{B773525B-D5E9-428D-9C52-E1822C4D1D1E}" type="presParOf" srcId="{4BD47411-059F-4819-9D66-30C6B62708BA}" destId="{0925997F-F4B0-4B79-8456-406ADD875A3E}" srcOrd="0" destOrd="0" presId="urn:microsoft.com/office/officeart/2009/3/layout/HorizontalOrganizationChart"/>
    <dgm:cxn modelId="{17D564D9-4165-4967-BB02-42844129C242}" type="presParOf" srcId="{4BD47411-059F-4819-9D66-30C6B62708BA}" destId="{39736E98-DBCE-4CA7-94BF-9E93A4CA466C}" srcOrd="1" destOrd="0" presId="urn:microsoft.com/office/officeart/2009/3/layout/HorizontalOrganizationChart"/>
    <dgm:cxn modelId="{CC2C456E-FE83-4356-8D7C-D34FAA032AF9}" type="presParOf" srcId="{39736E98-DBCE-4CA7-94BF-9E93A4CA466C}" destId="{BDB715E5-6958-485E-81AC-990C79C6E6BE}" srcOrd="0" destOrd="0" presId="urn:microsoft.com/office/officeart/2009/3/layout/HorizontalOrganizationChart"/>
    <dgm:cxn modelId="{97E5E0EE-F8B6-48A0-86BA-A4D332C024E8}" type="presParOf" srcId="{BDB715E5-6958-485E-81AC-990C79C6E6BE}" destId="{EADBCB62-4551-4C42-ACB7-E7553E65E062}" srcOrd="0" destOrd="0" presId="urn:microsoft.com/office/officeart/2009/3/layout/HorizontalOrganizationChart"/>
    <dgm:cxn modelId="{889B5339-5955-43EF-A463-31AB15158516}" type="presParOf" srcId="{BDB715E5-6958-485E-81AC-990C79C6E6BE}" destId="{8D87B8CC-6FB6-4D4F-8AFE-6B3D767C9906}" srcOrd="1" destOrd="0" presId="urn:microsoft.com/office/officeart/2009/3/layout/HorizontalOrganizationChart"/>
    <dgm:cxn modelId="{536970F7-430E-46DF-B3B9-2D45947C4BCE}" type="presParOf" srcId="{39736E98-DBCE-4CA7-94BF-9E93A4CA466C}" destId="{35FC98A0-A889-434A-BD87-4DBC73A46901}" srcOrd="1" destOrd="0" presId="urn:microsoft.com/office/officeart/2009/3/layout/HorizontalOrganizationChart"/>
    <dgm:cxn modelId="{2377081F-8DA7-4EB5-9BA7-723573E11891}" type="presParOf" srcId="{39736E98-DBCE-4CA7-94BF-9E93A4CA466C}" destId="{6536C6DF-1B89-4573-A540-19BE51BB4FCF}" srcOrd="2" destOrd="0" presId="urn:microsoft.com/office/officeart/2009/3/layout/HorizontalOrganizationChart"/>
    <dgm:cxn modelId="{6415351B-742F-4389-B59F-E1867C308A1E}" type="presParOf" srcId="{4BD47411-059F-4819-9D66-30C6B62708BA}" destId="{962405D3-91DD-4F3E-A8A3-F68A16512255}" srcOrd="2" destOrd="0" presId="urn:microsoft.com/office/officeart/2009/3/layout/HorizontalOrganizationChart"/>
    <dgm:cxn modelId="{272B74E5-3AC9-41AE-A272-73937AD98D28}" type="presParOf" srcId="{4BD47411-059F-4819-9D66-30C6B62708BA}" destId="{D13D967D-CBB6-4EB7-A7D1-D576C85E0860}" srcOrd="3" destOrd="0" presId="urn:microsoft.com/office/officeart/2009/3/layout/HorizontalOrganizationChart"/>
    <dgm:cxn modelId="{5050B722-A6FE-4825-BA28-AC1CF23BF5AD}" type="presParOf" srcId="{D13D967D-CBB6-4EB7-A7D1-D576C85E0860}" destId="{0929A769-991B-4B97-AB63-71DAE0171507}" srcOrd="0" destOrd="0" presId="urn:microsoft.com/office/officeart/2009/3/layout/HorizontalOrganizationChart"/>
    <dgm:cxn modelId="{D5688871-5758-4A15-B1B9-B14CC8B737CA}" type="presParOf" srcId="{0929A769-991B-4B97-AB63-71DAE0171507}" destId="{CA5CC0E7-9CC1-44DA-BE0A-F74F96CE0F73}" srcOrd="0" destOrd="0" presId="urn:microsoft.com/office/officeart/2009/3/layout/HorizontalOrganizationChart"/>
    <dgm:cxn modelId="{D883D1E3-2126-441B-822A-C09A327D244C}" type="presParOf" srcId="{0929A769-991B-4B97-AB63-71DAE0171507}" destId="{9BE5CC48-57E2-424C-96DE-9BB33CE43D31}" srcOrd="1" destOrd="0" presId="urn:microsoft.com/office/officeart/2009/3/layout/HorizontalOrganizationChart"/>
    <dgm:cxn modelId="{7F047668-67E4-4498-847C-6587947F036F}" type="presParOf" srcId="{D13D967D-CBB6-4EB7-A7D1-D576C85E0860}" destId="{2C273F89-F66D-404E-A8F9-558A04FEFE29}" srcOrd="1" destOrd="0" presId="urn:microsoft.com/office/officeart/2009/3/layout/HorizontalOrganizationChart"/>
    <dgm:cxn modelId="{FE4D7653-046F-45FF-8ACF-BB9711F61884}" type="presParOf" srcId="{D13D967D-CBB6-4EB7-A7D1-D576C85E0860}" destId="{2F120DA1-3A47-460E-AD32-8CAED2B24DC7}" srcOrd="2" destOrd="0" presId="urn:microsoft.com/office/officeart/2009/3/layout/HorizontalOrganizationChart"/>
    <dgm:cxn modelId="{9E2A67D0-524F-4AAA-8016-C6316BDBB939}" type="presParOf" srcId="{AE45D059-F894-4550-8BAB-6B0E25A80AE7}" destId="{D13FE368-6043-4834-B8AB-2E6C36D8BB57}" srcOrd="2" destOrd="0" presId="urn:microsoft.com/office/officeart/2009/3/layout/HorizontalOrganizationChart"/>
    <dgm:cxn modelId="{CB1964EC-6735-4361-A9F5-D7E7B123F1DC}" type="presParOf" srcId="{AD79B44E-D904-4A9E-975E-EAB9D5AB9795}" destId="{6A81591A-743C-4A71-A15C-86651D39EC1F}" srcOrd="2" destOrd="0" presId="urn:microsoft.com/office/officeart/2009/3/layout/HorizontalOrganizationChart"/>
    <dgm:cxn modelId="{CBE61515-FA9B-4C10-AC28-76CB53D812F2}" type="presParOf" srcId="{AD79B44E-D904-4A9E-975E-EAB9D5AB9795}" destId="{35BD7422-C126-48EB-8715-F4EDE59A0E05}" srcOrd="3" destOrd="0" presId="urn:microsoft.com/office/officeart/2009/3/layout/HorizontalOrganizationChart"/>
    <dgm:cxn modelId="{EFECA885-F3A1-422B-9543-82BFF6C105FE}" type="presParOf" srcId="{35BD7422-C126-48EB-8715-F4EDE59A0E05}" destId="{EA6EE08D-0075-4882-AD87-AF588420CA9D}" srcOrd="0" destOrd="0" presId="urn:microsoft.com/office/officeart/2009/3/layout/HorizontalOrganizationChart"/>
    <dgm:cxn modelId="{1CDF2EF6-93E8-467F-A585-3C662251597B}" type="presParOf" srcId="{EA6EE08D-0075-4882-AD87-AF588420CA9D}" destId="{D5DCC74D-F7BF-483B-ABBB-392FE9B094E9}" srcOrd="0" destOrd="0" presId="urn:microsoft.com/office/officeart/2009/3/layout/HorizontalOrganizationChart"/>
    <dgm:cxn modelId="{C714C157-98BE-430E-9FA1-D60937AF3DAB}" type="presParOf" srcId="{EA6EE08D-0075-4882-AD87-AF588420CA9D}" destId="{41112C69-5102-49FE-8B6F-B2DBFF035E99}" srcOrd="1" destOrd="0" presId="urn:microsoft.com/office/officeart/2009/3/layout/HorizontalOrganizationChart"/>
    <dgm:cxn modelId="{215D2BDF-0FFA-44CA-937E-BCD5A9D7C042}" type="presParOf" srcId="{35BD7422-C126-48EB-8715-F4EDE59A0E05}" destId="{D42D4D95-9350-4999-A140-6B267A440F8A}" srcOrd="1" destOrd="0" presId="urn:microsoft.com/office/officeart/2009/3/layout/HorizontalOrganizationChart"/>
    <dgm:cxn modelId="{02E5288F-2E23-46E7-8A90-44CB32451236}" type="presParOf" srcId="{D42D4D95-9350-4999-A140-6B267A440F8A}" destId="{94C3D230-03DD-44F4-9282-4918F52A58BD}" srcOrd="0" destOrd="0" presId="urn:microsoft.com/office/officeart/2009/3/layout/HorizontalOrganizationChart"/>
    <dgm:cxn modelId="{9397C876-A7DA-4E3D-9FF5-A90BED97011D}" type="presParOf" srcId="{D42D4D95-9350-4999-A140-6B267A440F8A}" destId="{9453B798-79F6-46E9-8C7B-F2DD506E48EE}" srcOrd="1" destOrd="0" presId="urn:microsoft.com/office/officeart/2009/3/layout/HorizontalOrganizationChart"/>
    <dgm:cxn modelId="{228EF726-CA43-40E4-B333-97476442394C}" type="presParOf" srcId="{9453B798-79F6-46E9-8C7B-F2DD506E48EE}" destId="{7A01FA58-B043-489C-BF10-6197C61BFF39}" srcOrd="0" destOrd="0" presId="urn:microsoft.com/office/officeart/2009/3/layout/HorizontalOrganizationChart"/>
    <dgm:cxn modelId="{BCE66DA2-06C0-4D3E-B9A3-5FDFA91F5A78}" type="presParOf" srcId="{7A01FA58-B043-489C-BF10-6197C61BFF39}" destId="{1DBDFBB7-136A-40DF-984D-E8E378D1010B}" srcOrd="0" destOrd="0" presId="urn:microsoft.com/office/officeart/2009/3/layout/HorizontalOrganizationChart"/>
    <dgm:cxn modelId="{EBAF2AC3-A619-4F75-8ABA-73321E32A680}" type="presParOf" srcId="{7A01FA58-B043-489C-BF10-6197C61BFF39}" destId="{85166CEE-F225-4EDE-9B6C-69092812F504}" srcOrd="1" destOrd="0" presId="urn:microsoft.com/office/officeart/2009/3/layout/HorizontalOrganizationChart"/>
    <dgm:cxn modelId="{DB4EB231-6602-4D40-A765-7B972A6570CF}" type="presParOf" srcId="{9453B798-79F6-46E9-8C7B-F2DD506E48EE}" destId="{FCEF2DE0-3563-45BA-AA8B-3B880C4ECCCC}" srcOrd="1" destOrd="0" presId="urn:microsoft.com/office/officeart/2009/3/layout/HorizontalOrganizationChart"/>
    <dgm:cxn modelId="{75180BBB-F81B-4198-903E-9237CC00A8AB}" type="presParOf" srcId="{FCEF2DE0-3563-45BA-AA8B-3B880C4ECCCC}" destId="{3A3E4F28-BEDE-4401-9600-D8EE9DF176D2}" srcOrd="0" destOrd="0" presId="urn:microsoft.com/office/officeart/2009/3/layout/HorizontalOrganizationChart"/>
    <dgm:cxn modelId="{BCD1CB79-BFA1-441E-9B5B-C40F427F4222}" type="presParOf" srcId="{FCEF2DE0-3563-45BA-AA8B-3B880C4ECCCC}" destId="{59A096F3-C735-4BA6-A84C-F18AD7A53A8D}" srcOrd="1" destOrd="0" presId="urn:microsoft.com/office/officeart/2009/3/layout/HorizontalOrganizationChart"/>
    <dgm:cxn modelId="{A9CD885F-36D5-437D-9B6A-DE27A5298FB7}" type="presParOf" srcId="{59A096F3-C735-4BA6-A84C-F18AD7A53A8D}" destId="{1E063185-05A6-44DB-A7C3-A55E888F38B1}" srcOrd="0" destOrd="0" presId="urn:microsoft.com/office/officeart/2009/3/layout/HorizontalOrganizationChart"/>
    <dgm:cxn modelId="{A30DDD8C-8E9B-4498-A5AB-D6DC59F7051D}" type="presParOf" srcId="{1E063185-05A6-44DB-A7C3-A55E888F38B1}" destId="{542CA17C-7933-4715-B4CB-1E66A6255236}" srcOrd="0" destOrd="0" presId="urn:microsoft.com/office/officeart/2009/3/layout/HorizontalOrganizationChart"/>
    <dgm:cxn modelId="{353D1467-3CC0-4D7A-AD67-DD23FF8FAB92}" type="presParOf" srcId="{1E063185-05A6-44DB-A7C3-A55E888F38B1}" destId="{DE858A97-D05A-499F-AB32-0C0DF92B9748}" srcOrd="1" destOrd="0" presId="urn:microsoft.com/office/officeart/2009/3/layout/HorizontalOrganizationChart"/>
    <dgm:cxn modelId="{793A42A8-0EDC-4161-B721-9418A664B26E}" type="presParOf" srcId="{59A096F3-C735-4BA6-A84C-F18AD7A53A8D}" destId="{6334B1F2-0368-4C11-BDCA-1861EC67D775}" srcOrd="1" destOrd="0" presId="urn:microsoft.com/office/officeart/2009/3/layout/HorizontalOrganizationChart"/>
    <dgm:cxn modelId="{04226E1C-45E7-43CC-AA82-EB7190C1B82B}" type="presParOf" srcId="{59A096F3-C735-4BA6-A84C-F18AD7A53A8D}" destId="{36E2A142-2177-4933-B4E1-C36220C000D2}" srcOrd="2" destOrd="0" presId="urn:microsoft.com/office/officeart/2009/3/layout/HorizontalOrganizationChart"/>
    <dgm:cxn modelId="{7D1E6B18-5970-4166-A0AC-2907219B152A}" type="presParOf" srcId="{9453B798-79F6-46E9-8C7B-F2DD506E48EE}" destId="{2EE7E508-B6E9-4791-9C73-FB26040037E4}" srcOrd="2" destOrd="0" presId="urn:microsoft.com/office/officeart/2009/3/layout/HorizontalOrganizationChart"/>
    <dgm:cxn modelId="{5566F9CE-5108-441A-9DA3-F6E3D7A23409}" type="presParOf" srcId="{D42D4D95-9350-4999-A140-6B267A440F8A}" destId="{CCD63F1D-D492-4DEB-9EB2-2A3DFE7CBB92}" srcOrd="2" destOrd="0" presId="urn:microsoft.com/office/officeart/2009/3/layout/HorizontalOrganizationChart"/>
    <dgm:cxn modelId="{6FB8A477-40FB-4D9C-B665-7620EDDC8318}" type="presParOf" srcId="{D42D4D95-9350-4999-A140-6B267A440F8A}" destId="{D009AA6C-4B06-4288-AF41-1B5C92730D05}" srcOrd="3" destOrd="0" presId="urn:microsoft.com/office/officeart/2009/3/layout/HorizontalOrganizationChart"/>
    <dgm:cxn modelId="{424F76AD-8A39-4135-9D8C-E10F9806A827}" type="presParOf" srcId="{D009AA6C-4B06-4288-AF41-1B5C92730D05}" destId="{1B0815A7-C963-4CD3-856B-5F2E2E768DC8}" srcOrd="0" destOrd="0" presId="urn:microsoft.com/office/officeart/2009/3/layout/HorizontalOrganizationChart"/>
    <dgm:cxn modelId="{18E24C22-CD7E-42D0-9CBC-2CBE429BD8F6}" type="presParOf" srcId="{1B0815A7-C963-4CD3-856B-5F2E2E768DC8}" destId="{B41BB5CE-5D04-4DA0-941E-8FADD364B64C}" srcOrd="0" destOrd="0" presId="urn:microsoft.com/office/officeart/2009/3/layout/HorizontalOrganizationChart"/>
    <dgm:cxn modelId="{56FBA365-D72F-4A38-BAB8-14E008A28C6B}" type="presParOf" srcId="{1B0815A7-C963-4CD3-856B-5F2E2E768DC8}" destId="{BBEF5C83-8603-4894-A717-F75A2C962364}" srcOrd="1" destOrd="0" presId="urn:microsoft.com/office/officeart/2009/3/layout/HorizontalOrganizationChart"/>
    <dgm:cxn modelId="{5C918659-E28F-44AF-88C9-DF902231736C}" type="presParOf" srcId="{D009AA6C-4B06-4288-AF41-1B5C92730D05}" destId="{A8294CC7-1E00-4C14-8A1E-F51BFCD5A3C7}" srcOrd="1" destOrd="0" presId="urn:microsoft.com/office/officeart/2009/3/layout/HorizontalOrganizationChart"/>
    <dgm:cxn modelId="{4ECE32AF-A339-4181-9781-7104DDD54758}" type="presParOf" srcId="{A8294CC7-1E00-4C14-8A1E-F51BFCD5A3C7}" destId="{158A9A28-EF81-4517-8D83-5F8061007969}" srcOrd="0" destOrd="0" presId="urn:microsoft.com/office/officeart/2009/3/layout/HorizontalOrganizationChart"/>
    <dgm:cxn modelId="{A4051B1E-FA9C-4372-A5FA-FB6DADC0BD6A}" type="presParOf" srcId="{A8294CC7-1E00-4C14-8A1E-F51BFCD5A3C7}" destId="{82D2A1FC-3575-45F7-BA53-9B973C366262}" srcOrd="1" destOrd="0" presId="urn:microsoft.com/office/officeart/2009/3/layout/HorizontalOrganizationChart"/>
    <dgm:cxn modelId="{BB3B2DEA-4F25-45F5-A23F-4A4B55D3FBA9}" type="presParOf" srcId="{82D2A1FC-3575-45F7-BA53-9B973C366262}" destId="{1B75E609-EF43-4527-988C-F38B047FFE7C}" srcOrd="0" destOrd="0" presId="urn:microsoft.com/office/officeart/2009/3/layout/HorizontalOrganizationChart"/>
    <dgm:cxn modelId="{DED84465-EB20-4ACB-94DF-B208CD7C1519}" type="presParOf" srcId="{1B75E609-EF43-4527-988C-F38B047FFE7C}" destId="{7DE22FC7-EA83-4D6F-B52D-40FD7AFE8E41}" srcOrd="0" destOrd="0" presId="urn:microsoft.com/office/officeart/2009/3/layout/HorizontalOrganizationChart"/>
    <dgm:cxn modelId="{D06C8EE8-29C3-49C7-B9B6-7A8AC8C59F33}" type="presParOf" srcId="{1B75E609-EF43-4527-988C-F38B047FFE7C}" destId="{4BF1A504-5E03-438D-822C-2C409EADC35E}" srcOrd="1" destOrd="0" presId="urn:microsoft.com/office/officeart/2009/3/layout/HorizontalOrganizationChart"/>
    <dgm:cxn modelId="{03B71633-E246-43AF-97C7-F1EFA45C7BDF}" type="presParOf" srcId="{82D2A1FC-3575-45F7-BA53-9B973C366262}" destId="{3643FC6D-6176-4090-8340-4C4DA4C93DB8}" srcOrd="1" destOrd="0" presId="urn:microsoft.com/office/officeart/2009/3/layout/HorizontalOrganizationChart"/>
    <dgm:cxn modelId="{411FDCF7-35F2-493D-8BCE-29BD3DE35623}" type="presParOf" srcId="{82D2A1FC-3575-45F7-BA53-9B973C366262}" destId="{42769495-897A-4686-91BD-834A337429D0}" srcOrd="2" destOrd="0" presId="urn:microsoft.com/office/officeart/2009/3/layout/HorizontalOrganizationChart"/>
    <dgm:cxn modelId="{EC90FC2C-2054-4407-B060-50D1F4F06163}" type="presParOf" srcId="{D009AA6C-4B06-4288-AF41-1B5C92730D05}" destId="{543D138B-1640-4E8E-A955-6F1A323705CB}" srcOrd="2" destOrd="0" presId="urn:microsoft.com/office/officeart/2009/3/layout/HorizontalOrganizationChart"/>
    <dgm:cxn modelId="{A67D1F5D-257F-4E87-A16A-48F84C85AC61}" type="presParOf" srcId="{D42D4D95-9350-4999-A140-6B267A440F8A}" destId="{E066A29E-2D59-4567-B655-B9C5699CCC9A}" srcOrd="4" destOrd="0" presId="urn:microsoft.com/office/officeart/2009/3/layout/HorizontalOrganizationChart"/>
    <dgm:cxn modelId="{D0197C95-C034-41AA-925C-9BA76401113B}" type="presParOf" srcId="{D42D4D95-9350-4999-A140-6B267A440F8A}" destId="{0C4CF48B-E7A0-41B8-8DF1-8B9218948A74}" srcOrd="5" destOrd="0" presId="urn:microsoft.com/office/officeart/2009/3/layout/HorizontalOrganizationChart"/>
    <dgm:cxn modelId="{7157B28A-ED45-4B58-B9C2-BEDC12ADB4C6}" type="presParOf" srcId="{0C4CF48B-E7A0-41B8-8DF1-8B9218948A74}" destId="{151E350E-F7B9-408C-99E4-FC90677576EA}" srcOrd="0" destOrd="0" presId="urn:microsoft.com/office/officeart/2009/3/layout/HorizontalOrganizationChart"/>
    <dgm:cxn modelId="{8781232E-A753-407D-B883-E52EA172E4DC}" type="presParOf" srcId="{151E350E-F7B9-408C-99E4-FC90677576EA}" destId="{44B251D0-D7E7-4998-9748-3302C514E29A}" srcOrd="0" destOrd="0" presId="urn:microsoft.com/office/officeart/2009/3/layout/HorizontalOrganizationChart"/>
    <dgm:cxn modelId="{C0EF4E38-CEC1-4300-8A3A-2CD667D1761F}" type="presParOf" srcId="{151E350E-F7B9-408C-99E4-FC90677576EA}" destId="{7E8970BA-2F0D-4403-AB98-71AFBA9D9C83}" srcOrd="1" destOrd="0" presId="urn:microsoft.com/office/officeart/2009/3/layout/HorizontalOrganizationChart"/>
    <dgm:cxn modelId="{23BE16BF-AF99-4ECE-B42E-3EB2F8797436}" type="presParOf" srcId="{0C4CF48B-E7A0-41B8-8DF1-8B9218948A74}" destId="{FC178603-89DE-42B8-B098-FE7F780F4726}" srcOrd="1" destOrd="0" presId="urn:microsoft.com/office/officeart/2009/3/layout/HorizontalOrganizationChart"/>
    <dgm:cxn modelId="{4489EF6A-BE61-43AB-8B0A-BDA55073691D}" type="presParOf" srcId="{FC178603-89DE-42B8-B098-FE7F780F4726}" destId="{DB2C7A26-9E9E-4237-B404-7B422157BA7F}" srcOrd="0" destOrd="0" presId="urn:microsoft.com/office/officeart/2009/3/layout/HorizontalOrganizationChart"/>
    <dgm:cxn modelId="{6876969B-FDE3-4429-B5C6-C0A96B08DEB3}" type="presParOf" srcId="{FC178603-89DE-42B8-B098-FE7F780F4726}" destId="{ECF5EE16-F4AF-4F9D-B8E7-5FB5F7DF030E}" srcOrd="1" destOrd="0" presId="urn:microsoft.com/office/officeart/2009/3/layout/HorizontalOrganizationChart"/>
    <dgm:cxn modelId="{2E556FB9-CCE9-4F9F-947F-BCB719D38F37}" type="presParOf" srcId="{ECF5EE16-F4AF-4F9D-B8E7-5FB5F7DF030E}" destId="{9E2F5B06-44F7-4C10-BF11-17BA7AC2C0AA}" srcOrd="0" destOrd="0" presId="urn:microsoft.com/office/officeart/2009/3/layout/HorizontalOrganizationChart"/>
    <dgm:cxn modelId="{D4901459-A311-44A2-A1AB-20DDFFC63E20}" type="presParOf" srcId="{9E2F5B06-44F7-4C10-BF11-17BA7AC2C0AA}" destId="{2ED02128-607C-48E1-B6ED-54DF091B42AB}" srcOrd="0" destOrd="0" presId="urn:microsoft.com/office/officeart/2009/3/layout/HorizontalOrganizationChart"/>
    <dgm:cxn modelId="{F42196B9-9737-406A-A79B-564398CCDFD2}" type="presParOf" srcId="{9E2F5B06-44F7-4C10-BF11-17BA7AC2C0AA}" destId="{4F11D32C-0596-4658-8012-24D020B34FDE}" srcOrd="1" destOrd="0" presId="urn:microsoft.com/office/officeart/2009/3/layout/HorizontalOrganizationChart"/>
    <dgm:cxn modelId="{857186D8-11F8-4054-9D83-04D092C945FC}" type="presParOf" srcId="{ECF5EE16-F4AF-4F9D-B8E7-5FB5F7DF030E}" destId="{1ED8AE1C-9AF2-4249-88A0-855E3DA36465}" srcOrd="1" destOrd="0" presId="urn:microsoft.com/office/officeart/2009/3/layout/HorizontalOrganizationChart"/>
    <dgm:cxn modelId="{2497432E-8453-448E-BFF6-B391697B3FA5}" type="presParOf" srcId="{ECF5EE16-F4AF-4F9D-B8E7-5FB5F7DF030E}" destId="{7915DA7B-616D-4D74-8AFD-7ADDB14C00A9}" srcOrd="2" destOrd="0" presId="urn:microsoft.com/office/officeart/2009/3/layout/HorizontalOrganizationChart"/>
    <dgm:cxn modelId="{992956E0-39EA-438F-A517-02554AA09401}" type="presParOf" srcId="{FC178603-89DE-42B8-B098-FE7F780F4726}" destId="{6A729446-5896-447B-8879-37AD42F008E6}" srcOrd="2" destOrd="0" presId="urn:microsoft.com/office/officeart/2009/3/layout/HorizontalOrganizationChart"/>
    <dgm:cxn modelId="{37E11AF9-DCD2-4DE2-A5FC-4539A2008776}" type="presParOf" srcId="{FC178603-89DE-42B8-B098-FE7F780F4726}" destId="{3EC7081A-FBB6-41D0-8F46-3ADD14588DD5}" srcOrd="3" destOrd="0" presId="urn:microsoft.com/office/officeart/2009/3/layout/HorizontalOrganizationChart"/>
    <dgm:cxn modelId="{E85B4088-A13C-46F0-8C58-6E2FE7FEDFB2}" type="presParOf" srcId="{3EC7081A-FBB6-41D0-8F46-3ADD14588DD5}" destId="{377EE163-F27B-4594-A71B-424C3B69850C}" srcOrd="0" destOrd="0" presId="urn:microsoft.com/office/officeart/2009/3/layout/HorizontalOrganizationChart"/>
    <dgm:cxn modelId="{A30771C3-2F21-4742-BEF3-B42567296F3A}" type="presParOf" srcId="{377EE163-F27B-4594-A71B-424C3B69850C}" destId="{4AE6228F-D68A-48FB-8003-46FB39892B57}" srcOrd="0" destOrd="0" presId="urn:microsoft.com/office/officeart/2009/3/layout/HorizontalOrganizationChart"/>
    <dgm:cxn modelId="{4B1CC060-D37C-4C2E-87EC-EF00A5A306FC}" type="presParOf" srcId="{377EE163-F27B-4594-A71B-424C3B69850C}" destId="{1865F45F-274F-4E5F-B7A4-027E988BD33B}" srcOrd="1" destOrd="0" presId="urn:microsoft.com/office/officeart/2009/3/layout/HorizontalOrganizationChart"/>
    <dgm:cxn modelId="{D353234C-C96D-4CCC-B890-3216CC64E61F}" type="presParOf" srcId="{3EC7081A-FBB6-41D0-8F46-3ADD14588DD5}" destId="{2808FDA6-C2B9-4FF6-9BB2-4EBAD44F5398}" srcOrd="1" destOrd="0" presId="urn:microsoft.com/office/officeart/2009/3/layout/HorizontalOrganizationChart"/>
    <dgm:cxn modelId="{B2F41E61-AA85-44D4-ACC9-120F3D7F99E4}" type="presParOf" srcId="{3EC7081A-FBB6-41D0-8F46-3ADD14588DD5}" destId="{A556D63C-8D3E-431D-BF78-00FB27F48AF4}" srcOrd="2" destOrd="0" presId="urn:microsoft.com/office/officeart/2009/3/layout/HorizontalOrganizationChart"/>
    <dgm:cxn modelId="{FA2E2436-188B-4E82-AEAE-FD347545AA9F}" type="presParOf" srcId="{0C4CF48B-E7A0-41B8-8DF1-8B9218948A74}" destId="{FEF4F272-24DE-47BF-9AE6-A02A58D9130D}" srcOrd="2" destOrd="0" presId="urn:microsoft.com/office/officeart/2009/3/layout/HorizontalOrganizationChart"/>
    <dgm:cxn modelId="{6FB3172C-813D-433E-8BAE-64041FF5D815}" type="presParOf" srcId="{D42D4D95-9350-4999-A140-6B267A440F8A}" destId="{9C53C0B4-D6E6-436C-ACD2-8250F2D73E1F}" srcOrd="6" destOrd="0" presId="urn:microsoft.com/office/officeart/2009/3/layout/HorizontalOrganizationChart"/>
    <dgm:cxn modelId="{C76A8C09-5B76-4168-8547-F4EABCE8EB4B}" type="presParOf" srcId="{D42D4D95-9350-4999-A140-6B267A440F8A}" destId="{C60EF00B-C429-4C4D-9678-0987E8F958ED}" srcOrd="7" destOrd="0" presId="urn:microsoft.com/office/officeart/2009/3/layout/HorizontalOrganizationChart"/>
    <dgm:cxn modelId="{0A9520A1-2BF5-471C-BF6F-35B27F6760B7}" type="presParOf" srcId="{C60EF00B-C429-4C4D-9678-0987E8F958ED}" destId="{F864A89E-18B4-4B90-BF02-B18E998AE3B8}" srcOrd="0" destOrd="0" presId="urn:microsoft.com/office/officeart/2009/3/layout/HorizontalOrganizationChart"/>
    <dgm:cxn modelId="{4EEA462A-B877-4073-92C2-E9D25EFB704B}" type="presParOf" srcId="{F864A89E-18B4-4B90-BF02-B18E998AE3B8}" destId="{A6B36518-41E5-4642-86BB-9B240A0E681B}" srcOrd="0" destOrd="0" presId="urn:microsoft.com/office/officeart/2009/3/layout/HorizontalOrganizationChart"/>
    <dgm:cxn modelId="{9D7EFE4C-8CEF-44A1-9A35-0EF2CD02F1BB}" type="presParOf" srcId="{F864A89E-18B4-4B90-BF02-B18E998AE3B8}" destId="{E26DAE89-C1A1-4479-90E3-C2BB8CB026A9}" srcOrd="1" destOrd="0" presId="urn:microsoft.com/office/officeart/2009/3/layout/HorizontalOrganizationChart"/>
    <dgm:cxn modelId="{CC6E09A8-1F1B-40B2-BD03-91A69F0CCD3D}" type="presParOf" srcId="{C60EF00B-C429-4C4D-9678-0987E8F958ED}" destId="{206AEB33-5A84-41B4-B02E-DCFA41B1D302}" srcOrd="1" destOrd="0" presId="urn:microsoft.com/office/officeart/2009/3/layout/HorizontalOrganizationChart"/>
    <dgm:cxn modelId="{86CAB54D-54B7-463C-8153-45482192D443}" type="presParOf" srcId="{206AEB33-5A84-41B4-B02E-DCFA41B1D302}" destId="{D7A1DEEA-A8E4-49C1-84C8-7C39DC0C8EA7}" srcOrd="0" destOrd="0" presId="urn:microsoft.com/office/officeart/2009/3/layout/HorizontalOrganizationChart"/>
    <dgm:cxn modelId="{5289357A-F64B-4818-B520-1BE98BA4C1A0}" type="presParOf" srcId="{206AEB33-5A84-41B4-B02E-DCFA41B1D302}" destId="{2D560ACF-2D29-4137-8290-D6DDB61A7992}" srcOrd="1" destOrd="0" presId="urn:microsoft.com/office/officeart/2009/3/layout/HorizontalOrganizationChart"/>
    <dgm:cxn modelId="{62A13F4E-69A6-4E5B-A188-F1C7C0C5B73B}" type="presParOf" srcId="{2D560ACF-2D29-4137-8290-D6DDB61A7992}" destId="{4FA99423-5612-4AFC-A5BB-2B9F0796D327}" srcOrd="0" destOrd="0" presId="urn:microsoft.com/office/officeart/2009/3/layout/HorizontalOrganizationChart"/>
    <dgm:cxn modelId="{39EE2C3E-3A78-4633-A425-07BAFEAD15CC}" type="presParOf" srcId="{4FA99423-5612-4AFC-A5BB-2B9F0796D327}" destId="{EF798B19-B0DE-4A94-B75A-B4355F162118}" srcOrd="0" destOrd="0" presId="urn:microsoft.com/office/officeart/2009/3/layout/HorizontalOrganizationChart"/>
    <dgm:cxn modelId="{0A34E0DC-20D0-4B06-B45E-6379878C3FEF}" type="presParOf" srcId="{4FA99423-5612-4AFC-A5BB-2B9F0796D327}" destId="{1D1E9908-CF42-45C2-9FBD-92ABD9D2104B}" srcOrd="1" destOrd="0" presId="urn:microsoft.com/office/officeart/2009/3/layout/HorizontalOrganizationChart"/>
    <dgm:cxn modelId="{6922F5D1-1690-4818-9089-43AEEA4A97E6}" type="presParOf" srcId="{2D560ACF-2D29-4137-8290-D6DDB61A7992}" destId="{B6C61711-DD72-46E5-A656-C3178B6764C2}" srcOrd="1" destOrd="0" presId="urn:microsoft.com/office/officeart/2009/3/layout/HorizontalOrganizationChart"/>
    <dgm:cxn modelId="{079F0E2A-855B-4642-AB71-1AF941C98514}" type="presParOf" srcId="{2D560ACF-2D29-4137-8290-D6DDB61A7992}" destId="{42EFE266-FE9C-4DDD-9936-8A78E401B208}" srcOrd="2" destOrd="0" presId="urn:microsoft.com/office/officeart/2009/3/layout/HorizontalOrganizationChart"/>
    <dgm:cxn modelId="{65AB2F38-5B45-4B18-B027-2116BA04B70F}" type="presParOf" srcId="{C60EF00B-C429-4C4D-9678-0987E8F958ED}" destId="{7C5BBFB3-824A-4AFD-95DA-A43CE346AA63}" srcOrd="2" destOrd="0" presId="urn:microsoft.com/office/officeart/2009/3/layout/HorizontalOrganizationChart"/>
    <dgm:cxn modelId="{F3E3C013-54E6-45A4-88F7-94B3AB95DA55}" type="presParOf" srcId="{35BD7422-C126-48EB-8715-F4EDE59A0E05}" destId="{79429748-EF42-4C38-9F49-035E6AEB7ED0}" srcOrd="2" destOrd="0" presId="urn:microsoft.com/office/officeart/2009/3/layout/HorizontalOrganizationChart"/>
    <dgm:cxn modelId="{6A413D47-3000-4D8F-85F7-D440979F8E6E}" type="presParOf" srcId="{AD79B44E-D904-4A9E-975E-EAB9D5AB9795}" destId="{163F2139-3F9A-4893-AD17-CCC71DEB58FD}" srcOrd="4" destOrd="0" presId="urn:microsoft.com/office/officeart/2009/3/layout/HorizontalOrganizationChart"/>
    <dgm:cxn modelId="{7E7F9604-F7B6-4588-97AE-15E37CA4C0C5}" type="presParOf" srcId="{AD79B44E-D904-4A9E-975E-EAB9D5AB9795}" destId="{B01CF94F-C3A6-42B3-B3B6-B9FD2DC66CDC}" srcOrd="5" destOrd="0" presId="urn:microsoft.com/office/officeart/2009/3/layout/HorizontalOrganizationChart"/>
    <dgm:cxn modelId="{796058EC-D57C-4902-A2C8-D46293282BC0}" type="presParOf" srcId="{B01CF94F-C3A6-42B3-B3B6-B9FD2DC66CDC}" destId="{2CD05EEB-E72B-4995-9752-D080446C60F3}" srcOrd="0" destOrd="0" presId="urn:microsoft.com/office/officeart/2009/3/layout/HorizontalOrganizationChart"/>
    <dgm:cxn modelId="{9DCFEDDA-6892-4E07-8A6A-858E29A80634}" type="presParOf" srcId="{2CD05EEB-E72B-4995-9752-D080446C60F3}" destId="{B862D02F-ABD4-43D8-B40D-88A1416B9065}" srcOrd="0" destOrd="0" presId="urn:microsoft.com/office/officeart/2009/3/layout/HorizontalOrganizationChart"/>
    <dgm:cxn modelId="{8073CC94-A299-4C80-A33D-9CD49E53C486}" type="presParOf" srcId="{2CD05EEB-E72B-4995-9752-D080446C60F3}" destId="{CF97C81F-6C36-4D5A-ACF5-88D461A7279F}" srcOrd="1" destOrd="0" presId="urn:microsoft.com/office/officeart/2009/3/layout/HorizontalOrganizationChart"/>
    <dgm:cxn modelId="{F4B4D61B-322A-43CC-ACB6-88366CFB3D21}" type="presParOf" srcId="{B01CF94F-C3A6-42B3-B3B6-B9FD2DC66CDC}" destId="{D0196C0E-A906-4B3F-B1BC-4B55732FFC9B}" srcOrd="1" destOrd="0" presId="urn:microsoft.com/office/officeart/2009/3/layout/HorizontalOrganizationChart"/>
    <dgm:cxn modelId="{F512F869-1678-4D89-8C32-8441DACDA67B}" type="presParOf" srcId="{D0196C0E-A906-4B3F-B1BC-4B55732FFC9B}" destId="{5237113F-ABE8-46FF-B641-00EB121972DB}" srcOrd="0" destOrd="0" presId="urn:microsoft.com/office/officeart/2009/3/layout/HorizontalOrganizationChart"/>
    <dgm:cxn modelId="{390E30D5-AC7C-4ED7-9E44-4A554DFEFB4B}" type="presParOf" srcId="{D0196C0E-A906-4B3F-B1BC-4B55732FFC9B}" destId="{994B08E2-3C39-4302-86BD-68707446869F}" srcOrd="1" destOrd="0" presId="urn:microsoft.com/office/officeart/2009/3/layout/HorizontalOrganizationChart"/>
    <dgm:cxn modelId="{FC9D2AEE-43E9-468E-BCDA-FCFFDA06DD07}" type="presParOf" srcId="{994B08E2-3C39-4302-86BD-68707446869F}" destId="{00916104-7976-48B6-AA60-C768A3F1B2BF}" srcOrd="0" destOrd="0" presId="urn:microsoft.com/office/officeart/2009/3/layout/HorizontalOrganizationChart"/>
    <dgm:cxn modelId="{2860A732-C954-4770-88AB-537A9F3F17A4}" type="presParOf" srcId="{00916104-7976-48B6-AA60-C768A3F1B2BF}" destId="{436F0ADB-6206-407E-818D-74849B52BE6F}" srcOrd="0" destOrd="0" presId="urn:microsoft.com/office/officeart/2009/3/layout/HorizontalOrganizationChart"/>
    <dgm:cxn modelId="{E8678090-D183-4D12-ABA5-E8BDBF4B99F2}" type="presParOf" srcId="{00916104-7976-48B6-AA60-C768A3F1B2BF}" destId="{1FDF7944-4DD2-45A7-8FA9-C4220B8B9C07}" srcOrd="1" destOrd="0" presId="urn:microsoft.com/office/officeart/2009/3/layout/HorizontalOrganizationChart"/>
    <dgm:cxn modelId="{EF1E51EF-9F46-4C37-A303-D9DD919427D0}" type="presParOf" srcId="{994B08E2-3C39-4302-86BD-68707446869F}" destId="{550A9A8D-0CDA-4532-A1A8-6F4463D1BF34}" srcOrd="1" destOrd="0" presId="urn:microsoft.com/office/officeart/2009/3/layout/HorizontalOrganizationChart"/>
    <dgm:cxn modelId="{5925B1B8-749C-4EF4-B5CF-291440081144}" type="presParOf" srcId="{994B08E2-3C39-4302-86BD-68707446869F}" destId="{EBD744FC-F129-4911-A25E-431C43CC3671}" srcOrd="2" destOrd="0" presId="urn:microsoft.com/office/officeart/2009/3/layout/HorizontalOrganizationChart"/>
    <dgm:cxn modelId="{F94CEF3F-6D4D-43A5-88FC-1904F710E42D}" type="presParOf" srcId="{B01CF94F-C3A6-42B3-B3B6-B9FD2DC66CDC}" destId="{0A2AF096-6D67-4346-A2FA-45C15BD48037}" srcOrd="2" destOrd="0" presId="urn:microsoft.com/office/officeart/2009/3/layout/HorizontalOrganizationChart"/>
    <dgm:cxn modelId="{5893FBBC-DCAA-4AD1-839B-A95EBA3C1114}" type="presParOf" srcId="{AD79B44E-D904-4A9E-975E-EAB9D5AB9795}" destId="{AE1CD310-189A-49FC-B440-1B7E546B1A06}" srcOrd="6" destOrd="0" presId="urn:microsoft.com/office/officeart/2009/3/layout/HorizontalOrganizationChart"/>
    <dgm:cxn modelId="{D91EE6B1-6294-4857-B049-0F98BAE5A241}" type="presParOf" srcId="{AD79B44E-D904-4A9E-975E-EAB9D5AB9795}" destId="{CB82C82D-8502-48F4-A25C-97679DFE8712}" srcOrd="7" destOrd="0" presId="urn:microsoft.com/office/officeart/2009/3/layout/HorizontalOrganizationChart"/>
    <dgm:cxn modelId="{5AA78880-3FE3-4181-BEEA-C079B99FF366}" type="presParOf" srcId="{CB82C82D-8502-48F4-A25C-97679DFE8712}" destId="{543FE929-794A-486C-8F0E-3241E038D87D}" srcOrd="0" destOrd="0" presId="urn:microsoft.com/office/officeart/2009/3/layout/HorizontalOrganizationChart"/>
    <dgm:cxn modelId="{0462875C-D73A-4300-9A7F-1D9313E6B601}" type="presParOf" srcId="{543FE929-794A-486C-8F0E-3241E038D87D}" destId="{FC268FD7-C258-4A5E-A27B-C74F9C2BC392}" srcOrd="0" destOrd="0" presId="urn:microsoft.com/office/officeart/2009/3/layout/HorizontalOrganizationChart"/>
    <dgm:cxn modelId="{65F17E74-70A2-4073-A5F0-950328068334}" type="presParOf" srcId="{543FE929-794A-486C-8F0E-3241E038D87D}" destId="{60B3D2BB-41E8-407B-895D-1FCEAD3D386C}" srcOrd="1" destOrd="0" presId="urn:microsoft.com/office/officeart/2009/3/layout/HorizontalOrganizationChart"/>
    <dgm:cxn modelId="{B27BA07A-25A4-4DE6-9241-FA1AA6D3C1A0}" type="presParOf" srcId="{CB82C82D-8502-48F4-A25C-97679DFE8712}" destId="{965573EA-1933-4C1A-8487-6DC9685266AD}" srcOrd="1" destOrd="0" presId="urn:microsoft.com/office/officeart/2009/3/layout/HorizontalOrganizationChart"/>
    <dgm:cxn modelId="{A1789D50-314F-4D79-AE27-E9899A1D2FF2}" type="presParOf" srcId="{965573EA-1933-4C1A-8487-6DC9685266AD}" destId="{AC11D92C-D602-4D5E-9A06-70BBF921C576}" srcOrd="0" destOrd="0" presId="urn:microsoft.com/office/officeart/2009/3/layout/HorizontalOrganizationChart"/>
    <dgm:cxn modelId="{0BA82296-1C2C-4E45-A560-B093172D7E7A}" type="presParOf" srcId="{965573EA-1933-4C1A-8487-6DC9685266AD}" destId="{AFEE124A-5109-46E9-858A-78DB3144D47D}" srcOrd="1" destOrd="0" presId="urn:microsoft.com/office/officeart/2009/3/layout/HorizontalOrganizationChart"/>
    <dgm:cxn modelId="{DEA96637-CEE8-46C5-9A2D-1261A39869E1}" type="presParOf" srcId="{AFEE124A-5109-46E9-858A-78DB3144D47D}" destId="{1CE8CB3C-1A90-4499-AAF7-32CE3AD6A346}" srcOrd="0" destOrd="0" presId="urn:microsoft.com/office/officeart/2009/3/layout/HorizontalOrganizationChart"/>
    <dgm:cxn modelId="{E5F08E22-50FC-460F-A6C4-C028BD9F3F03}" type="presParOf" srcId="{1CE8CB3C-1A90-4499-AAF7-32CE3AD6A346}" destId="{230001D1-8F6C-455F-84C2-99016A67C11D}" srcOrd="0" destOrd="0" presId="urn:microsoft.com/office/officeart/2009/3/layout/HorizontalOrganizationChart"/>
    <dgm:cxn modelId="{523F2FA7-C419-45EC-9DFD-899436A5E599}" type="presParOf" srcId="{1CE8CB3C-1A90-4499-AAF7-32CE3AD6A346}" destId="{E072E4E5-CA17-4F89-AD06-B1E0265D4302}" srcOrd="1" destOrd="0" presId="urn:microsoft.com/office/officeart/2009/3/layout/HorizontalOrganizationChart"/>
    <dgm:cxn modelId="{F7D605BC-B8D7-4DEC-9535-3048BEA60427}" type="presParOf" srcId="{AFEE124A-5109-46E9-858A-78DB3144D47D}" destId="{02A4FAA9-8549-40F9-B762-0EDD8EE5F471}" srcOrd="1" destOrd="0" presId="urn:microsoft.com/office/officeart/2009/3/layout/HorizontalOrganizationChart"/>
    <dgm:cxn modelId="{A19B8F44-D091-4711-9853-3FB3AAFEE585}" type="presParOf" srcId="{AFEE124A-5109-46E9-858A-78DB3144D47D}" destId="{30D18CBC-1E94-4A14-8DE8-640EE83B3036}" srcOrd="2" destOrd="0" presId="urn:microsoft.com/office/officeart/2009/3/layout/HorizontalOrganizationChart"/>
    <dgm:cxn modelId="{7A63AC9C-38AD-4A1C-A9B6-E23F6822819F}" type="presParOf" srcId="{965573EA-1933-4C1A-8487-6DC9685266AD}" destId="{92212EE6-8489-4AF8-A59D-F6B25D1777A2}" srcOrd="2" destOrd="0" presId="urn:microsoft.com/office/officeart/2009/3/layout/HorizontalOrganizationChart"/>
    <dgm:cxn modelId="{DF57C334-DA80-49DE-A289-48DE68039B10}" type="presParOf" srcId="{965573EA-1933-4C1A-8487-6DC9685266AD}" destId="{350E7873-A4A6-43BE-8CE4-5E4A75D28D6B}" srcOrd="3" destOrd="0" presId="urn:microsoft.com/office/officeart/2009/3/layout/HorizontalOrganizationChart"/>
    <dgm:cxn modelId="{F30407FD-09A1-435B-BC33-79E1806F59F3}" type="presParOf" srcId="{350E7873-A4A6-43BE-8CE4-5E4A75D28D6B}" destId="{B21C0BAC-B210-4D01-ADD5-F7473C8170EB}" srcOrd="0" destOrd="0" presId="urn:microsoft.com/office/officeart/2009/3/layout/HorizontalOrganizationChart"/>
    <dgm:cxn modelId="{777733DF-966A-47EA-8505-677D745593D1}" type="presParOf" srcId="{B21C0BAC-B210-4D01-ADD5-F7473C8170EB}" destId="{0A9ED276-B49F-4BE0-9219-2E97C061F599}" srcOrd="0" destOrd="0" presId="urn:microsoft.com/office/officeart/2009/3/layout/HorizontalOrganizationChart"/>
    <dgm:cxn modelId="{DCC5C80D-498D-4874-A011-6CA713B88FF3}" type="presParOf" srcId="{B21C0BAC-B210-4D01-ADD5-F7473C8170EB}" destId="{51BDC68E-3D4D-4CF8-AAED-2848E35AFA35}" srcOrd="1" destOrd="0" presId="urn:microsoft.com/office/officeart/2009/3/layout/HorizontalOrganizationChart"/>
    <dgm:cxn modelId="{1F73D7D1-6275-44A4-93E8-F609EFA3688B}" type="presParOf" srcId="{350E7873-A4A6-43BE-8CE4-5E4A75D28D6B}" destId="{5222C0D9-B9E6-4828-81F5-1746EC05E95C}" srcOrd="1" destOrd="0" presId="urn:microsoft.com/office/officeart/2009/3/layout/HorizontalOrganizationChart"/>
    <dgm:cxn modelId="{F8FC6FD6-8402-46B1-AAD2-1CF2756EC14E}" type="presParOf" srcId="{350E7873-A4A6-43BE-8CE4-5E4A75D28D6B}" destId="{6B95EC56-0A96-489A-A996-F6BEC9B96989}" srcOrd="2" destOrd="0" presId="urn:microsoft.com/office/officeart/2009/3/layout/HorizontalOrganizationChart"/>
    <dgm:cxn modelId="{C4FD471D-9AC4-4BD1-9AC6-6DE617C4319D}" type="presParOf" srcId="{CB82C82D-8502-48F4-A25C-97679DFE8712}" destId="{ECD5BCA6-F4A6-46A9-A03B-91ED5A26DE32}" srcOrd="2" destOrd="0" presId="urn:microsoft.com/office/officeart/2009/3/layout/HorizontalOrganizationChart"/>
    <dgm:cxn modelId="{BBFE3136-1900-4060-81F0-D74744F367ED}" type="presParOf" srcId="{AD79B44E-D904-4A9E-975E-EAB9D5AB9795}" destId="{13F65E0E-F1E1-43FE-B563-06198B2AD244}" srcOrd="8" destOrd="0" presId="urn:microsoft.com/office/officeart/2009/3/layout/HorizontalOrganizationChart"/>
    <dgm:cxn modelId="{3BCC18F1-4269-4650-9BD1-608379D98B26}" type="presParOf" srcId="{AD79B44E-D904-4A9E-975E-EAB9D5AB9795}" destId="{0B6994C4-604B-4400-8FCE-A23321DF0696}" srcOrd="9" destOrd="0" presId="urn:microsoft.com/office/officeart/2009/3/layout/HorizontalOrganizationChart"/>
    <dgm:cxn modelId="{BA7C38D3-9CA9-4F86-ABC2-FF2572F6E2D4}" type="presParOf" srcId="{0B6994C4-604B-4400-8FCE-A23321DF0696}" destId="{FC4F08A9-00D4-41BB-AC39-120073588563}" srcOrd="0" destOrd="0" presId="urn:microsoft.com/office/officeart/2009/3/layout/HorizontalOrganizationChart"/>
    <dgm:cxn modelId="{D7C7A9CF-4248-494F-90AB-669EDA1E9E68}" type="presParOf" srcId="{FC4F08A9-00D4-41BB-AC39-120073588563}" destId="{F3753B33-9A49-46DE-A6FD-27E92976D171}" srcOrd="0" destOrd="0" presId="urn:microsoft.com/office/officeart/2009/3/layout/HorizontalOrganizationChart"/>
    <dgm:cxn modelId="{802EB8CC-3290-4915-B63B-D5E8AAE62422}" type="presParOf" srcId="{FC4F08A9-00D4-41BB-AC39-120073588563}" destId="{9279DFA8-A9C1-49BC-AA93-C5BD0A92CEFE}" srcOrd="1" destOrd="0" presId="urn:microsoft.com/office/officeart/2009/3/layout/HorizontalOrganizationChart"/>
    <dgm:cxn modelId="{73D38A7C-324E-4BD8-A795-BF9DB2D49F2F}" type="presParOf" srcId="{0B6994C4-604B-4400-8FCE-A23321DF0696}" destId="{8ED4C57D-28B1-4A05-9275-5107452C6784}" srcOrd="1" destOrd="0" presId="urn:microsoft.com/office/officeart/2009/3/layout/HorizontalOrganizationChart"/>
    <dgm:cxn modelId="{1D26CCA8-B1A3-4CF7-A25A-55CD37EBC9A3}" type="presParOf" srcId="{8ED4C57D-28B1-4A05-9275-5107452C6784}" destId="{9F865485-2B9F-4AD9-9B50-324C314D9E2E}" srcOrd="0" destOrd="0" presId="urn:microsoft.com/office/officeart/2009/3/layout/HorizontalOrganizationChart"/>
    <dgm:cxn modelId="{F68651BF-69C6-4F5F-8D89-DB01FF66F1DE}" type="presParOf" srcId="{8ED4C57D-28B1-4A05-9275-5107452C6784}" destId="{30382C22-BFDE-41BD-B731-0AC74606BA74}" srcOrd="1" destOrd="0" presId="urn:microsoft.com/office/officeart/2009/3/layout/HorizontalOrganizationChart"/>
    <dgm:cxn modelId="{7668D3FC-E36C-4550-B5BB-864B5198961E}" type="presParOf" srcId="{30382C22-BFDE-41BD-B731-0AC74606BA74}" destId="{0B256FC7-5BE8-400B-B839-44094FDED040}" srcOrd="0" destOrd="0" presId="urn:microsoft.com/office/officeart/2009/3/layout/HorizontalOrganizationChart"/>
    <dgm:cxn modelId="{8538B7E0-FD0F-41F0-A7FB-FABDC100734C}" type="presParOf" srcId="{0B256FC7-5BE8-400B-B839-44094FDED040}" destId="{4B0B795F-ACAA-4661-ACDE-6A418424108B}" srcOrd="0" destOrd="0" presId="urn:microsoft.com/office/officeart/2009/3/layout/HorizontalOrganizationChart"/>
    <dgm:cxn modelId="{E55B5B02-ADEA-401D-BF2A-0C82E376B7B2}" type="presParOf" srcId="{0B256FC7-5BE8-400B-B839-44094FDED040}" destId="{EF39A723-EE30-4601-BA6B-E155D4329CD3}" srcOrd="1" destOrd="0" presId="urn:microsoft.com/office/officeart/2009/3/layout/HorizontalOrganizationChart"/>
    <dgm:cxn modelId="{FDA90BD1-6DC5-42C8-8F6A-D4EE7BD985D5}" type="presParOf" srcId="{30382C22-BFDE-41BD-B731-0AC74606BA74}" destId="{83ECB854-28DF-4C28-9C1C-AB575B8245CD}" srcOrd="1" destOrd="0" presId="urn:microsoft.com/office/officeart/2009/3/layout/HorizontalOrganizationChart"/>
    <dgm:cxn modelId="{D9690D6D-5F23-4937-8313-280DD451A578}" type="presParOf" srcId="{30382C22-BFDE-41BD-B731-0AC74606BA74}" destId="{18A98D51-F80A-40C3-8A7A-F8A654E42175}" srcOrd="2" destOrd="0" presId="urn:microsoft.com/office/officeart/2009/3/layout/HorizontalOrganizationChart"/>
    <dgm:cxn modelId="{4BC915B6-2FA0-49DA-8C2F-F4B6CFA007AE}" type="presParOf" srcId="{0B6994C4-604B-4400-8FCE-A23321DF0696}" destId="{EEA3CE8D-5540-4FBE-9265-82B91BA46EBC}" srcOrd="2" destOrd="0" presId="urn:microsoft.com/office/officeart/2009/3/layout/HorizontalOrganizationChart"/>
    <dgm:cxn modelId="{B79E4804-BF15-4733-9528-62C5114A1806}"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第三节 组织发展与变革</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对组织某些部分和某些方面进行</a:t>
          </a:r>
          <a:r>
            <a:rPr lang="zh-CN" altLang="en-US" sz="1800" b="1" dirty="0" smtClean="0">
              <a:latin typeface="微软雅黑" panose="020B0503020204020204" pitchFamily="34" charset="-122"/>
              <a:ea typeface="微软雅黑" panose="020B0503020204020204" pitchFamily="34" charset="-122"/>
            </a:rPr>
            <a:t>变革和修正</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0" i="0" u="none" dirty="0" smtClean="0">
              <a:solidFill>
                <a:schemeClr val="tx1"/>
              </a:solidFill>
              <a:latin typeface="微软雅黑" panose="020B0503020204020204" pitchFamily="34" charset="-122"/>
              <a:ea typeface="微软雅黑" panose="020B0503020204020204" pitchFamily="34" charset="-122"/>
              <a:cs typeface="+mn-cs"/>
            </a:rPr>
            <a:t>发展计划</a:t>
          </a:r>
          <a:endParaRPr lang="zh-CN" altLang="en-US" sz="2000" b="0"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有计划的介入；收集资料；组织诊断；资料反馈与讨论；行动介入</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压力</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30522831-F95F-4DF6-98F6-86B05CD95D61}">
      <dgm:prSet custT="1"/>
      <dgm:spPr/>
      <dgm:t>
        <a:bodyPr spcFirstLastPara="0" vert="horz" wrap="square" lIns="12700" tIns="12700" rIns="12700" bIns="12700" numCol="1" spcCol="1270" anchor="ctr" anchorCtr="0"/>
        <a:lstStyle/>
        <a:p>
          <a:r>
            <a:rPr lang="zh-CN" altLang="en-US" sz="1800" dirty="0" smtClean="0">
              <a:solidFill>
                <a:srgbClr val="FF0000"/>
              </a:solidFill>
              <a:latin typeface="微软雅黑" panose="020B0503020204020204" pitchFamily="34" charset="-122"/>
              <a:ea typeface="微软雅黑" panose="020B0503020204020204" pitchFamily="34" charset="-122"/>
            </a:rPr>
            <a:t>  技术</a:t>
          </a:r>
          <a:r>
            <a:rPr lang="zh-CN" altLang="en-US" sz="1800" dirty="0" smtClean="0">
              <a:latin typeface="微软雅黑" panose="020B0503020204020204" pitchFamily="34" charset="-122"/>
              <a:ea typeface="微软雅黑" panose="020B0503020204020204" pitchFamily="34" charset="-122"/>
            </a:rPr>
            <a:t>的不断进步；知识的</a:t>
          </a:r>
          <a:r>
            <a:rPr lang="zh-CN" altLang="en-US" sz="1800" dirty="0" smtClean="0">
              <a:solidFill>
                <a:srgbClr val="FF0000"/>
              </a:solidFill>
              <a:latin typeface="微软雅黑" panose="020B0503020204020204" pitchFamily="34" charset="-122"/>
              <a:ea typeface="微软雅黑" panose="020B0503020204020204" pitchFamily="34" charset="-122"/>
            </a:rPr>
            <a:t>爆炸</a:t>
          </a:r>
          <a:r>
            <a:rPr lang="zh-CN" altLang="en-US" sz="1800" dirty="0" smtClean="0">
              <a:solidFill>
                <a:schemeClr val="tx1"/>
              </a:solidFill>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产品的迅速</a:t>
          </a:r>
          <a:r>
            <a:rPr lang="zh-CN" altLang="en-US" sz="1800" dirty="0" smtClean="0">
              <a:solidFill>
                <a:srgbClr val="FF0000"/>
              </a:solidFill>
              <a:latin typeface="微软雅黑" panose="020B0503020204020204" pitchFamily="34" charset="-122"/>
              <a:ea typeface="微软雅黑" panose="020B0503020204020204" pitchFamily="34" charset="-122"/>
            </a:rPr>
            <a:t>老化</a:t>
          </a:r>
          <a:r>
            <a:rPr lang="zh-CN" altLang="en-US" sz="1800" dirty="0" smtClean="0">
              <a:solidFill>
                <a:schemeClr val="tx1"/>
              </a:solidFill>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劳动力</a:t>
          </a:r>
          <a:r>
            <a:rPr lang="zh-CN" altLang="en-US" sz="1800" dirty="0" smtClean="0">
              <a:solidFill>
                <a:srgbClr val="FF0000"/>
              </a:solidFill>
              <a:latin typeface="微软雅黑" panose="020B0503020204020204" pitchFamily="34" charset="-122"/>
              <a:ea typeface="微软雅黑" panose="020B0503020204020204" pitchFamily="34" charset="-122"/>
            </a:rPr>
            <a:t>素质</a:t>
          </a:r>
          <a:r>
            <a:rPr lang="zh-CN" altLang="en-US" sz="1800" dirty="0" smtClean="0">
              <a:solidFill>
                <a:schemeClr val="tx1"/>
              </a:solidFill>
              <a:latin typeface="微软雅黑" panose="020B0503020204020204" pitchFamily="34" charset="-122"/>
              <a:ea typeface="微软雅黑" panose="020B0503020204020204" pitchFamily="34" charset="-122"/>
            </a:rPr>
            <a:t>的</a:t>
          </a:r>
          <a:r>
            <a:rPr lang="zh-CN" altLang="en-US" sz="1800" dirty="0" smtClean="0">
              <a:latin typeface="微软雅黑" panose="020B0503020204020204" pitchFamily="34" charset="-122"/>
              <a:ea typeface="微软雅黑" panose="020B0503020204020204" pitchFamily="34" charset="-122"/>
            </a:rPr>
            <a:t>变化；职业生活</a:t>
          </a:r>
          <a:r>
            <a:rPr lang="zh-CN" altLang="en-US" sz="1800" dirty="0" smtClean="0">
              <a:solidFill>
                <a:srgbClr val="FF0000"/>
              </a:solidFill>
              <a:latin typeface="微软雅黑" panose="020B0503020204020204" pitchFamily="34" charset="-122"/>
              <a:ea typeface="微软雅黑" panose="020B0503020204020204" pitchFamily="34" charset="-122"/>
            </a:rPr>
            <a:t>质量</a:t>
          </a:r>
          <a:r>
            <a:rPr lang="zh-CN" altLang="en-US" sz="1800" dirty="0" smtClean="0">
              <a:latin typeface="微软雅黑" panose="020B0503020204020204" pitchFamily="34" charset="-122"/>
              <a:ea typeface="微软雅黑" panose="020B0503020204020204" pitchFamily="34" charset="-122"/>
            </a:rPr>
            <a:t>的提高</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EF9F69E-ED31-4541-8444-25A93CE24B03}" type="parTrans" cxnId="{C01C7C6C-99FF-4A08-BBBE-FBF4FCDC4027}">
      <dgm:prSet/>
      <dgm:spPr/>
      <dgm:t>
        <a:bodyPr/>
        <a:lstStyle/>
        <a:p>
          <a:endParaRPr lang="zh-CN" altLang="en-US"/>
        </a:p>
      </dgm:t>
    </dgm:pt>
    <dgm:pt modelId="{0A29EF67-96D6-4D92-A652-A2970EBF18DF}" type="sibTrans" cxnId="{C01C7C6C-99FF-4A08-BBBE-FBF4FCDC4027}">
      <dgm:prSet/>
      <dgm:spPr/>
      <dgm:t>
        <a:bodyPr/>
        <a:lstStyle/>
        <a:p>
          <a:endParaRPr lang="zh-CN" altLang="en-US"/>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基本内容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E7DD6AD4-750F-477A-A957-F875BAFD8FE2}">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组织方面</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9A11E34F-8FE0-4620-ADE2-AA67ED45D7DB}" type="parTrans" cxnId="{D503E918-B9D0-44A7-9721-438A7BA83FAB}">
      <dgm:prSet/>
      <dgm:spPr/>
      <dgm:t>
        <a:bodyPr/>
        <a:lstStyle/>
        <a:p>
          <a:endParaRPr lang="zh-CN" altLang="en-US"/>
        </a:p>
      </dgm:t>
    </dgm:pt>
    <dgm:pt modelId="{FF4E93E2-E64B-4904-BC94-ED0BBC44ACD0}" type="sibTrans" cxnId="{D503E918-B9D0-44A7-9721-438A7BA83FAB}">
      <dgm:prSet/>
      <dgm:spPr/>
      <dgm:t>
        <a:bodyPr/>
        <a:lstStyle/>
        <a:p>
          <a:endParaRPr lang="zh-CN" altLang="en-US"/>
        </a:p>
      </dgm:t>
    </dgm:pt>
    <dgm:pt modelId="{6EB69CA2-2EAD-4B00-A03B-DA3521456277}">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员工方面</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7EF19781-DDE2-4C61-A462-C9C81F39BACA}" type="parTrans" cxnId="{F7F913FD-0262-4E12-A72B-FDE44293F738}">
      <dgm:prSet/>
      <dgm:spPr/>
      <dgm:t>
        <a:bodyPr/>
        <a:lstStyle/>
        <a:p>
          <a:endParaRPr lang="zh-CN" altLang="en-US"/>
        </a:p>
      </dgm:t>
    </dgm:pt>
    <dgm:pt modelId="{17A99925-B367-48E9-AADE-C0A97C8251D6}" type="sibTrans" cxnId="{F7F913FD-0262-4E12-A72B-FDE44293F738}">
      <dgm:prSet/>
      <dgm:spPr/>
      <dgm:t>
        <a:bodyPr/>
        <a:lstStyle/>
        <a:p>
          <a:endParaRPr lang="zh-CN" altLang="en-US"/>
        </a:p>
      </dgm:t>
    </dgm:pt>
    <dgm:pt modelId="{B79AE88B-2F72-4910-AFB5-79491E16B1F3}">
      <dgm:prSet/>
      <dgm:spPr/>
      <dgm:t>
        <a:bodyPr spcFirstLastPara="0" vert="horz" wrap="square" lIns="12700" tIns="12700" rIns="12700" bIns="12700" numCol="1" spcCol="1270" anchor="ctr" anchorCtr="0"/>
        <a:lstStyle/>
        <a:p>
          <a:pPr>
            <a:buFont typeface="Arial" panose="020B0604020202020204" pitchFamily="34" charset="0"/>
          </a:pPr>
          <a:r>
            <a:rPr lang="zh-CN" altLang="en-US" b="1" dirty="0" smtClean="0">
              <a:latin typeface="微软雅黑" panose="020B0503020204020204" pitchFamily="34" charset="-122"/>
              <a:ea typeface="微软雅黑" panose="020B0503020204020204" pitchFamily="34" charset="-122"/>
            </a:rPr>
            <a:t>任务、</a:t>
          </a:r>
          <a:r>
            <a:rPr lang="zh-CN" altLang="en-US" b="1" dirty="0" smtClean="0">
              <a:solidFill>
                <a:srgbClr val="FF0000"/>
              </a:solidFill>
              <a:latin typeface="微软雅黑" panose="020B0503020204020204" pitchFamily="34" charset="-122"/>
              <a:ea typeface="微软雅黑" panose="020B0503020204020204" pitchFamily="34" charset="-122"/>
            </a:rPr>
            <a:t>技术</a:t>
          </a:r>
          <a:r>
            <a:rPr lang="zh-CN" altLang="en-US" b="1" dirty="0" smtClean="0">
              <a:latin typeface="微软雅黑" panose="020B0503020204020204" pitchFamily="34" charset="-122"/>
              <a:ea typeface="微软雅黑" panose="020B0503020204020204" pitchFamily="34" charset="-122"/>
            </a:rPr>
            <a:t>方面</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5F4D6C9A-6E3A-4571-9FF5-399A460CDA5D}" type="parTrans" cxnId="{76336DAC-5E83-41D4-80BF-EB331025521E}">
      <dgm:prSet/>
      <dgm:spPr/>
      <dgm:t>
        <a:bodyPr/>
        <a:lstStyle/>
        <a:p>
          <a:endParaRPr lang="zh-CN" altLang="en-US"/>
        </a:p>
      </dgm:t>
    </dgm:pt>
    <dgm:pt modelId="{A2E72231-79CF-450E-91A9-524DB1F75431}" type="sibTrans" cxnId="{76336DAC-5E83-41D4-80BF-EB331025521E}">
      <dgm:prSet/>
      <dgm:spPr/>
      <dgm:t>
        <a:bodyPr/>
        <a:lstStyle/>
        <a:p>
          <a:endParaRPr lang="zh-CN" altLang="en-US"/>
        </a:p>
      </dgm:t>
    </dgm:pt>
    <dgm:pt modelId="{839C23E0-9772-403C-BE2E-6891C2DAC9FD}">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也叫</a:t>
          </a:r>
          <a:r>
            <a:rPr lang="zh-CN" altLang="en-US" sz="1800" b="1" dirty="0" smtClean="0">
              <a:solidFill>
                <a:srgbClr val="FF0000"/>
              </a:solidFill>
              <a:latin typeface="微软雅黑" panose="020B0503020204020204" pitchFamily="34" charset="-122"/>
              <a:ea typeface="微软雅黑" panose="020B0503020204020204" pitchFamily="34" charset="-122"/>
            </a:rPr>
            <a:t>个人与群体</a:t>
          </a:r>
          <a:r>
            <a:rPr lang="zh-CN" altLang="en-US" sz="1800" b="1" dirty="0" smtClean="0">
              <a:latin typeface="微软雅黑" panose="020B0503020204020204" pitchFamily="34" charset="-122"/>
              <a:ea typeface="微软雅黑" panose="020B0503020204020204" pitchFamily="34" charset="-122"/>
            </a:rPr>
            <a:t>方面；包括员工的</a:t>
          </a:r>
          <a:r>
            <a:rPr lang="zh-CN" altLang="en-US" sz="1800" b="1" dirty="0" smtClean="0">
              <a:solidFill>
                <a:srgbClr val="FF0000"/>
              </a:solidFill>
              <a:latin typeface="微软雅黑" panose="020B0503020204020204" pitchFamily="34" charset="-122"/>
              <a:ea typeface="微软雅黑" panose="020B0503020204020204" pitchFamily="34" charset="-122"/>
            </a:rPr>
            <a:t>个人</a:t>
          </a:r>
          <a:r>
            <a:rPr lang="zh-CN" altLang="en-US" sz="1800" b="1" dirty="0" smtClean="0">
              <a:latin typeface="微软雅黑" panose="020B0503020204020204" pitchFamily="34" charset="-122"/>
              <a:ea typeface="微软雅黑" panose="020B0503020204020204" pitchFamily="34" charset="-122"/>
            </a:rPr>
            <a:t>训练和</a:t>
          </a:r>
          <a:r>
            <a:rPr lang="zh-CN" altLang="en-US" sz="1800" b="1" dirty="0" smtClean="0">
              <a:solidFill>
                <a:srgbClr val="FF0000"/>
              </a:solidFill>
              <a:latin typeface="微软雅黑" panose="020B0503020204020204" pitchFamily="34" charset="-122"/>
              <a:ea typeface="微软雅黑" panose="020B0503020204020204" pitchFamily="34" charset="-122"/>
            </a:rPr>
            <a:t>团队</a:t>
          </a:r>
          <a:r>
            <a:rPr lang="zh-CN" altLang="en-US" sz="1800" b="1" dirty="0" smtClean="0">
              <a:latin typeface="微软雅黑" panose="020B0503020204020204" pitchFamily="34" charset="-122"/>
              <a:ea typeface="微软雅黑" panose="020B0503020204020204" pitchFamily="34" charset="-122"/>
            </a:rPr>
            <a:t>建设</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F6D5E5D5-125C-49FB-AE3E-5126335F874F}" type="parTrans" cxnId="{7410EDD7-1F89-4704-9AC8-E48FE03BE8B1}">
      <dgm:prSet/>
      <dgm:spPr/>
      <dgm:t>
        <a:bodyPr/>
        <a:lstStyle/>
        <a:p>
          <a:endParaRPr lang="zh-CN" altLang="en-US"/>
        </a:p>
      </dgm:t>
    </dgm:pt>
    <dgm:pt modelId="{A3909283-2C1B-4E57-8CCB-002F2183B074}" type="sibTrans" cxnId="{7410EDD7-1F89-4704-9AC8-E48FE03BE8B1}">
      <dgm:prSet/>
      <dgm:spPr/>
      <dgm:t>
        <a:bodyPr/>
        <a:lstStyle/>
        <a:p>
          <a:endParaRPr lang="zh-CN" altLang="en-US"/>
        </a:p>
      </dgm:t>
    </dgm:pt>
    <dgm:pt modelId="{9B81B3A9-B98D-4B01-AF88-9678DE074DE4}">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主要集中在对</a:t>
          </a:r>
          <a:r>
            <a:rPr lang="zh-CN" altLang="en-US" sz="1800" b="1" dirty="0" smtClean="0">
              <a:solidFill>
                <a:srgbClr val="FF0000"/>
              </a:solidFill>
              <a:latin typeface="微软雅黑" panose="020B0503020204020204" pitchFamily="34" charset="-122"/>
              <a:ea typeface="微软雅黑" panose="020B0503020204020204" pitchFamily="34" charset="-122"/>
            </a:rPr>
            <a:t>组织结构</a:t>
          </a:r>
          <a:r>
            <a:rPr lang="zh-CN" altLang="en-US" sz="1800" b="1" dirty="0" smtClean="0">
              <a:latin typeface="微软雅黑" panose="020B0503020204020204" pitchFamily="34" charset="-122"/>
              <a:ea typeface="微软雅黑" panose="020B0503020204020204" pitchFamily="34" charset="-122"/>
            </a:rPr>
            <a:t>的探讨</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6ABABCB4-559E-4733-90B9-159D4A5D9999}" type="parTrans" cxnId="{F6AD039D-656A-4A7F-825E-F997AF876F58}">
      <dgm:prSet/>
      <dgm:spPr/>
      <dgm:t>
        <a:bodyPr/>
        <a:lstStyle/>
        <a:p>
          <a:endParaRPr lang="zh-CN" altLang="en-US"/>
        </a:p>
      </dgm:t>
    </dgm:pt>
    <dgm:pt modelId="{1AEFAFA6-4F20-4445-AFB5-A464787383B1}" type="sibTrans" cxnId="{F6AD039D-656A-4A7F-825E-F997AF876F58}">
      <dgm:prSet/>
      <dgm:spPr/>
      <dgm:t>
        <a:bodyPr/>
        <a:lstStyle/>
        <a:p>
          <a:endParaRPr lang="zh-CN" altLang="en-US"/>
        </a:p>
      </dgm:t>
    </dgm:pt>
    <dgm:pt modelId="{0A4A1615-176B-490D-BA99-291E5D6BD61F}">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虚拟组织</a:t>
          </a:r>
          <a:r>
            <a:rPr lang="zh-CN" altLang="en-US" sz="1800" b="1" dirty="0" smtClean="0">
              <a:solidFill>
                <a:schemeClr val="tx1"/>
              </a:solidFill>
              <a:latin typeface="微软雅黑" panose="020B0503020204020204" pitchFamily="34" charset="-122"/>
              <a:ea typeface="微软雅黑" panose="020B0503020204020204" pitchFamily="34" charset="-122"/>
            </a:rPr>
            <a:t>（网络）；</a:t>
          </a:r>
          <a:r>
            <a:rPr lang="zh-CN" altLang="en-US" sz="1800" b="1" dirty="0" smtClean="0">
              <a:solidFill>
                <a:srgbClr val="FF0000"/>
              </a:solidFill>
              <a:latin typeface="微软雅黑" panose="020B0503020204020204" pitchFamily="34" charset="-122"/>
              <a:ea typeface="微软雅黑" panose="020B0503020204020204" pitchFamily="34" charset="-122"/>
            </a:rPr>
            <a:t>无边界组织</a:t>
          </a:r>
          <a:r>
            <a:rPr lang="zh-CN"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控制的跨度不加限制</a:t>
          </a:r>
          <a:r>
            <a:rPr lang="zh-CN" altLang="en-US" sz="1800" b="1" dirty="0" smtClean="0">
              <a:solidFill>
                <a:schemeClr val="tx1"/>
              </a:solidFill>
              <a:latin typeface="微软雅黑" panose="020B0503020204020204" pitchFamily="34" charset="-122"/>
              <a:ea typeface="微软雅黑" panose="020B0503020204020204" pitchFamily="34" charset="-122"/>
            </a:rPr>
            <a:t>）</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09915DFB-80A1-4401-9581-43BDE7B7685A}" type="parTrans" cxnId="{30DC3232-6C6E-42A0-A711-2D0DC6F802DA}">
      <dgm:prSet/>
      <dgm:spPr/>
      <dgm:t>
        <a:bodyPr/>
        <a:lstStyle/>
        <a:p>
          <a:endParaRPr lang="zh-CN" altLang="en-US"/>
        </a:p>
      </dgm:t>
    </dgm:pt>
    <dgm:pt modelId="{2522BA21-C5B3-4446-B934-E5B2B42CB96C}" type="sibTrans" cxnId="{30DC3232-6C6E-42A0-A711-2D0DC6F802DA}">
      <dgm:prSet/>
      <dgm:spPr/>
      <dgm:t>
        <a:bodyPr/>
        <a:lstStyle/>
        <a:p>
          <a:endParaRPr lang="zh-CN" altLang="en-US"/>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阻力</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来自于</a:t>
          </a:r>
          <a:r>
            <a:rPr lang="zh-CN" altLang="en-US" sz="1800" b="1" dirty="0" smtClean="0">
              <a:solidFill>
                <a:srgbClr val="FF0000"/>
              </a:solidFill>
              <a:latin typeface="微软雅黑" panose="020B0503020204020204" pitchFamily="34" charset="-122"/>
              <a:ea typeface="微软雅黑" panose="020B0503020204020204" pitchFamily="34" charset="-122"/>
            </a:rPr>
            <a:t>个人和组织</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新趋势</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8FC91373-FBB8-47F8-B10A-B6FA09CCB9E9}">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扁平化、</a:t>
          </a:r>
          <a:r>
            <a:rPr lang="zh-CN" altLang="en-US" sz="1800" b="1" dirty="0" smtClean="0">
              <a:latin typeface="微软雅黑" panose="020B0503020204020204" pitchFamily="34" charset="-122"/>
              <a:ea typeface="微软雅黑" panose="020B0503020204020204" pitchFamily="34" charset="-122"/>
            </a:rPr>
            <a:t>小型化、</a:t>
          </a:r>
          <a:r>
            <a:rPr lang="zh-CN" altLang="en-US" sz="1800" b="1" dirty="0" smtClean="0">
              <a:solidFill>
                <a:srgbClr val="FF0000"/>
              </a:solidFill>
              <a:latin typeface="微软雅黑" panose="020B0503020204020204" pitchFamily="34" charset="-122"/>
              <a:ea typeface="微软雅黑" panose="020B0503020204020204" pitchFamily="34" charset="-122"/>
            </a:rPr>
            <a:t>弹性化、</a:t>
          </a:r>
          <a:r>
            <a:rPr lang="zh-CN" altLang="en-US" sz="1800" b="1" dirty="0" smtClean="0">
              <a:latin typeface="微软雅黑" panose="020B0503020204020204" pitchFamily="34" charset="-122"/>
              <a:ea typeface="微软雅黑" panose="020B0503020204020204" pitchFamily="34" charset="-122"/>
            </a:rPr>
            <a:t>虚拟化</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2BE91372-084B-4185-B87F-297C7ED382E7}" type="parTrans" cxnId="{B367B90E-2369-41E0-A5AB-0DCD89E71B26}">
      <dgm:prSet/>
      <dgm:spPr/>
      <dgm:t>
        <a:bodyPr/>
        <a:lstStyle/>
        <a:p>
          <a:endParaRPr lang="zh-CN" altLang="en-US"/>
        </a:p>
      </dgm:t>
    </dgm:pt>
    <dgm:pt modelId="{A76DAE44-5CC6-4AC9-8F43-B611272C7C8E}" type="sibTrans" cxnId="{B367B90E-2369-41E0-A5AB-0DCD89E71B26}">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6"/>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6"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6"/>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8"/>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8"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8"/>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6A81591A-743C-4A71-A15C-86651D39EC1F}" type="pres">
      <dgm:prSet presAssocID="{BC033AE5-AD7D-453A-8145-403F70B8E99A}" presName="Name64" presStyleLbl="parChTrans1D2" presStyleIdx="1" presStyleCnt="6"/>
      <dgm:spPr/>
      <dgm:t>
        <a:bodyPr/>
        <a:lstStyle/>
        <a:p>
          <a:endParaRPr lang="zh-CN" altLang="en-US"/>
        </a:p>
      </dgm:t>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1" presStyleCnt="6"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1" presStyleCnt="6"/>
      <dgm:spPr/>
      <dgm:t>
        <a:bodyPr/>
        <a:lstStyle/>
        <a:p>
          <a:endParaRPr lang="zh-CN" altLang="en-US"/>
        </a:p>
      </dgm:t>
    </dgm:pt>
    <dgm:pt modelId="{D42D4D95-9350-4999-A140-6B267A440F8A}" type="pres">
      <dgm:prSet presAssocID="{4972629A-F295-4324-B94E-75F2F31C601F}" presName="hierChild4" presStyleCnt="0"/>
      <dgm:spPr/>
    </dgm:pt>
    <dgm:pt modelId="{94C3D230-03DD-44F4-9282-4918F52A58BD}" type="pres">
      <dgm:prSet presAssocID="{9A11E34F-8FE0-4620-ADE2-AA67ED45D7DB}" presName="Name64" presStyleLbl="parChTrans1D3" presStyleIdx="1" presStyleCnt="8"/>
      <dgm:spPr/>
      <dgm:t>
        <a:bodyPr/>
        <a:lstStyle/>
        <a:p>
          <a:endParaRPr lang="zh-CN" altLang="en-US"/>
        </a:p>
      </dgm:t>
    </dgm:pt>
    <dgm:pt modelId="{9453B798-79F6-46E9-8C7B-F2DD506E48EE}" type="pres">
      <dgm:prSet presAssocID="{E7DD6AD4-750F-477A-A957-F875BAFD8FE2}" presName="hierRoot2" presStyleCnt="0">
        <dgm:presLayoutVars>
          <dgm:hierBranch val="init"/>
        </dgm:presLayoutVars>
      </dgm:prSet>
      <dgm:spPr/>
    </dgm:pt>
    <dgm:pt modelId="{7A01FA58-B043-489C-BF10-6197C61BFF39}" type="pres">
      <dgm:prSet presAssocID="{E7DD6AD4-750F-477A-A957-F875BAFD8FE2}" presName="rootComposite" presStyleCnt="0"/>
      <dgm:spPr/>
    </dgm:pt>
    <dgm:pt modelId="{1DBDFBB7-136A-40DF-984D-E8E378D1010B}" type="pres">
      <dgm:prSet presAssocID="{E7DD6AD4-750F-477A-A957-F875BAFD8FE2}" presName="rootText" presStyleLbl="node3" presStyleIdx="1" presStyleCnt="8" custScaleX="225412" custScaleY="283680">
        <dgm:presLayoutVars>
          <dgm:chPref val="3"/>
        </dgm:presLayoutVars>
      </dgm:prSet>
      <dgm:spPr/>
      <dgm:t>
        <a:bodyPr/>
        <a:lstStyle/>
        <a:p>
          <a:endParaRPr lang="zh-CN" altLang="en-US"/>
        </a:p>
      </dgm:t>
    </dgm:pt>
    <dgm:pt modelId="{85166CEE-F225-4EDE-9B6C-69092812F504}" type="pres">
      <dgm:prSet presAssocID="{E7DD6AD4-750F-477A-A957-F875BAFD8FE2}" presName="rootConnector" presStyleLbl="node3" presStyleIdx="1" presStyleCnt="8"/>
      <dgm:spPr/>
      <dgm:t>
        <a:bodyPr/>
        <a:lstStyle/>
        <a:p>
          <a:endParaRPr lang="zh-CN" altLang="en-US"/>
        </a:p>
      </dgm:t>
    </dgm:pt>
    <dgm:pt modelId="{FCEF2DE0-3563-45BA-AA8B-3B880C4ECCCC}" type="pres">
      <dgm:prSet presAssocID="{E7DD6AD4-750F-477A-A957-F875BAFD8FE2}" presName="hierChild4" presStyleCnt="0"/>
      <dgm:spPr/>
    </dgm:pt>
    <dgm:pt modelId="{26C89CDB-1E0A-489C-AED6-F4CE5D124701}" type="pres">
      <dgm:prSet presAssocID="{6ABABCB4-559E-4733-90B9-159D4A5D9999}" presName="Name64" presStyleLbl="parChTrans1D4" presStyleIdx="0" presStyleCnt="3"/>
      <dgm:spPr/>
    </dgm:pt>
    <dgm:pt modelId="{2B6A0C7E-F0C1-4032-8C80-E7E3DEDB48AD}" type="pres">
      <dgm:prSet presAssocID="{9B81B3A9-B98D-4B01-AF88-9678DE074DE4}" presName="hierRoot2" presStyleCnt="0">
        <dgm:presLayoutVars>
          <dgm:hierBranch val="init"/>
        </dgm:presLayoutVars>
      </dgm:prSet>
      <dgm:spPr/>
    </dgm:pt>
    <dgm:pt modelId="{74EDF00F-8289-4F05-B222-5FCBF1167E44}" type="pres">
      <dgm:prSet presAssocID="{9B81B3A9-B98D-4B01-AF88-9678DE074DE4}" presName="rootComposite" presStyleCnt="0"/>
      <dgm:spPr/>
    </dgm:pt>
    <dgm:pt modelId="{850D2552-FB54-487B-A4FF-0708336EDBA4}" type="pres">
      <dgm:prSet presAssocID="{9B81B3A9-B98D-4B01-AF88-9678DE074DE4}" presName="rootText" presStyleLbl="node4" presStyleIdx="0" presStyleCnt="3" custScaleX="1109357" custScaleY="201413">
        <dgm:presLayoutVars>
          <dgm:chPref val="3"/>
        </dgm:presLayoutVars>
      </dgm:prSet>
      <dgm:spPr/>
      <dgm:t>
        <a:bodyPr/>
        <a:lstStyle/>
        <a:p>
          <a:endParaRPr lang="zh-CN" altLang="en-US"/>
        </a:p>
      </dgm:t>
    </dgm:pt>
    <dgm:pt modelId="{0B9EAD03-99BF-4EC6-89D8-8A0D2FB2658D}" type="pres">
      <dgm:prSet presAssocID="{9B81B3A9-B98D-4B01-AF88-9678DE074DE4}" presName="rootConnector" presStyleLbl="node4" presStyleIdx="0" presStyleCnt="3"/>
      <dgm:spPr/>
      <dgm:t>
        <a:bodyPr/>
        <a:lstStyle/>
        <a:p>
          <a:endParaRPr lang="zh-CN" altLang="en-US"/>
        </a:p>
      </dgm:t>
    </dgm:pt>
    <dgm:pt modelId="{781699F5-40A1-478E-B6B9-CC46A8E570F0}" type="pres">
      <dgm:prSet presAssocID="{9B81B3A9-B98D-4B01-AF88-9678DE074DE4}" presName="hierChild4" presStyleCnt="0"/>
      <dgm:spPr/>
    </dgm:pt>
    <dgm:pt modelId="{3E77605B-2450-4310-A5F9-4A56F86AD392}" type="pres">
      <dgm:prSet presAssocID="{9B81B3A9-B98D-4B01-AF88-9678DE074DE4}" presName="hierChild5" presStyleCnt="0"/>
      <dgm:spPr/>
    </dgm:pt>
    <dgm:pt modelId="{81302083-16E1-42F3-B318-050F96641F2A}" type="pres">
      <dgm:prSet presAssocID="{09915DFB-80A1-4401-9581-43BDE7B7685A}" presName="Name64" presStyleLbl="parChTrans1D4" presStyleIdx="1" presStyleCnt="3"/>
      <dgm:spPr/>
    </dgm:pt>
    <dgm:pt modelId="{775F0DCC-3B32-455F-B004-6336ACA1F1B3}" type="pres">
      <dgm:prSet presAssocID="{0A4A1615-176B-490D-BA99-291E5D6BD61F}" presName="hierRoot2" presStyleCnt="0">
        <dgm:presLayoutVars>
          <dgm:hierBranch val="init"/>
        </dgm:presLayoutVars>
      </dgm:prSet>
      <dgm:spPr/>
    </dgm:pt>
    <dgm:pt modelId="{2230F9FA-A9C7-44E8-83CB-0E0525DD1270}" type="pres">
      <dgm:prSet presAssocID="{0A4A1615-176B-490D-BA99-291E5D6BD61F}" presName="rootComposite" presStyleCnt="0"/>
      <dgm:spPr/>
    </dgm:pt>
    <dgm:pt modelId="{2DC2993C-0B5C-4780-8CC0-95C194D74373}" type="pres">
      <dgm:prSet presAssocID="{0A4A1615-176B-490D-BA99-291E5D6BD61F}" presName="rootText" presStyleLbl="node4" presStyleIdx="1" presStyleCnt="3" custScaleX="1109357" custScaleY="201413">
        <dgm:presLayoutVars>
          <dgm:chPref val="3"/>
        </dgm:presLayoutVars>
      </dgm:prSet>
      <dgm:spPr/>
      <dgm:t>
        <a:bodyPr/>
        <a:lstStyle/>
        <a:p>
          <a:endParaRPr lang="zh-CN" altLang="en-US"/>
        </a:p>
      </dgm:t>
    </dgm:pt>
    <dgm:pt modelId="{F2DBC147-0797-4FA3-B341-F44CE5E6BC34}" type="pres">
      <dgm:prSet presAssocID="{0A4A1615-176B-490D-BA99-291E5D6BD61F}" presName="rootConnector" presStyleLbl="node4" presStyleIdx="1" presStyleCnt="3"/>
      <dgm:spPr/>
      <dgm:t>
        <a:bodyPr/>
        <a:lstStyle/>
        <a:p>
          <a:endParaRPr lang="zh-CN" altLang="en-US"/>
        </a:p>
      </dgm:t>
    </dgm:pt>
    <dgm:pt modelId="{56B1EBD1-A562-4445-B6A5-5327263E2C8B}" type="pres">
      <dgm:prSet presAssocID="{0A4A1615-176B-490D-BA99-291E5D6BD61F}" presName="hierChild4" presStyleCnt="0"/>
      <dgm:spPr/>
    </dgm:pt>
    <dgm:pt modelId="{2DA575EC-3222-486E-849F-43D715BF65AB}" type="pres">
      <dgm:prSet presAssocID="{0A4A1615-176B-490D-BA99-291E5D6BD61F}" presName="hierChild5" presStyleCnt="0"/>
      <dgm:spPr/>
    </dgm:pt>
    <dgm:pt modelId="{2EE7E508-B6E9-4791-9C73-FB26040037E4}" type="pres">
      <dgm:prSet presAssocID="{E7DD6AD4-750F-477A-A957-F875BAFD8FE2}" presName="hierChild5" presStyleCnt="0"/>
      <dgm:spPr/>
    </dgm:pt>
    <dgm:pt modelId="{CCD63F1D-D492-4DEB-9EB2-2A3DFE7CBB92}" type="pres">
      <dgm:prSet presAssocID="{7EF19781-DDE2-4C61-A462-C9C81F39BACA}" presName="Name64" presStyleLbl="parChTrans1D3" presStyleIdx="2" presStyleCnt="8"/>
      <dgm:spPr/>
      <dgm:t>
        <a:bodyPr/>
        <a:lstStyle/>
        <a:p>
          <a:endParaRPr lang="zh-CN" altLang="en-US"/>
        </a:p>
      </dgm:t>
    </dgm:pt>
    <dgm:pt modelId="{D009AA6C-4B06-4288-AF41-1B5C92730D05}" type="pres">
      <dgm:prSet presAssocID="{6EB69CA2-2EAD-4B00-A03B-DA3521456277}" presName="hierRoot2" presStyleCnt="0">
        <dgm:presLayoutVars>
          <dgm:hierBranch val="init"/>
        </dgm:presLayoutVars>
      </dgm:prSet>
      <dgm:spPr/>
    </dgm:pt>
    <dgm:pt modelId="{1B0815A7-C963-4CD3-856B-5F2E2E768DC8}" type="pres">
      <dgm:prSet presAssocID="{6EB69CA2-2EAD-4B00-A03B-DA3521456277}" presName="rootComposite" presStyleCnt="0"/>
      <dgm:spPr/>
    </dgm:pt>
    <dgm:pt modelId="{B41BB5CE-5D04-4DA0-941E-8FADD364B64C}" type="pres">
      <dgm:prSet presAssocID="{6EB69CA2-2EAD-4B00-A03B-DA3521456277}" presName="rootText" presStyleLbl="node3" presStyleIdx="2" presStyleCnt="8" custScaleX="225412" custScaleY="283680">
        <dgm:presLayoutVars>
          <dgm:chPref val="3"/>
        </dgm:presLayoutVars>
      </dgm:prSet>
      <dgm:spPr/>
      <dgm:t>
        <a:bodyPr/>
        <a:lstStyle/>
        <a:p>
          <a:endParaRPr lang="zh-CN" altLang="en-US"/>
        </a:p>
      </dgm:t>
    </dgm:pt>
    <dgm:pt modelId="{BBEF5C83-8603-4894-A717-F75A2C962364}" type="pres">
      <dgm:prSet presAssocID="{6EB69CA2-2EAD-4B00-A03B-DA3521456277}" presName="rootConnector" presStyleLbl="node3" presStyleIdx="2" presStyleCnt="8"/>
      <dgm:spPr/>
      <dgm:t>
        <a:bodyPr/>
        <a:lstStyle/>
        <a:p>
          <a:endParaRPr lang="zh-CN" altLang="en-US"/>
        </a:p>
      </dgm:t>
    </dgm:pt>
    <dgm:pt modelId="{A8294CC7-1E00-4C14-8A1E-F51BFCD5A3C7}" type="pres">
      <dgm:prSet presAssocID="{6EB69CA2-2EAD-4B00-A03B-DA3521456277}" presName="hierChild4" presStyleCnt="0"/>
      <dgm:spPr/>
    </dgm:pt>
    <dgm:pt modelId="{158A9A28-EF81-4517-8D83-5F8061007969}" type="pres">
      <dgm:prSet presAssocID="{F6D5E5D5-125C-49FB-AE3E-5126335F874F}" presName="Name64" presStyleLbl="parChTrans1D4" presStyleIdx="2" presStyleCnt="3"/>
      <dgm:spPr/>
      <dgm:t>
        <a:bodyPr/>
        <a:lstStyle/>
        <a:p>
          <a:endParaRPr lang="zh-CN" altLang="en-US"/>
        </a:p>
      </dgm:t>
    </dgm:pt>
    <dgm:pt modelId="{82D2A1FC-3575-45F7-BA53-9B973C366262}" type="pres">
      <dgm:prSet presAssocID="{839C23E0-9772-403C-BE2E-6891C2DAC9FD}" presName="hierRoot2" presStyleCnt="0">
        <dgm:presLayoutVars>
          <dgm:hierBranch val="init"/>
        </dgm:presLayoutVars>
      </dgm:prSet>
      <dgm:spPr/>
    </dgm:pt>
    <dgm:pt modelId="{1B75E609-EF43-4527-988C-F38B047FFE7C}" type="pres">
      <dgm:prSet presAssocID="{839C23E0-9772-403C-BE2E-6891C2DAC9FD}" presName="rootComposite" presStyleCnt="0"/>
      <dgm:spPr/>
    </dgm:pt>
    <dgm:pt modelId="{7DE22FC7-EA83-4D6F-B52D-40FD7AFE8E41}" type="pres">
      <dgm:prSet presAssocID="{839C23E0-9772-403C-BE2E-6891C2DAC9FD}" presName="rootText" presStyleLbl="node4" presStyleIdx="2" presStyleCnt="3" custScaleX="1109357" custScaleY="201413">
        <dgm:presLayoutVars>
          <dgm:chPref val="3"/>
        </dgm:presLayoutVars>
      </dgm:prSet>
      <dgm:spPr/>
      <dgm:t>
        <a:bodyPr/>
        <a:lstStyle/>
        <a:p>
          <a:endParaRPr lang="zh-CN" altLang="en-US"/>
        </a:p>
      </dgm:t>
    </dgm:pt>
    <dgm:pt modelId="{4BF1A504-5E03-438D-822C-2C409EADC35E}" type="pres">
      <dgm:prSet presAssocID="{839C23E0-9772-403C-BE2E-6891C2DAC9FD}" presName="rootConnector" presStyleLbl="node4" presStyleIdx="2" presStyleCnt="3"/>
      <dgm:spPr/>
      <dgm:t>
        <a:bodyPr/>
        <a:lstStyle/>
        <a:p>
          <a:endParaRPr lang="zh-CN" altLang="en-US"/>
        </a:p>
      </dgm:t>
    </dgm:pt>
    <dgm:pt modelId="{3643FC6D-6176-4090-8340-4C4DA4C93DB8}" type="pres">
      <dgm:prSet presAssocID="{839C23E0-9772-403C-BE2E-6891C2DAC9FD}" presName="hierChild4" presStyleCnt="0"/>
      <dgm:spPr/>
    </dgm:pt>
    <dgm:pt modelId="{42769495-897A-4686-91BD-834A337429D0}" type="pres">
      <dgm:prSet presAssocID="{839C23E0-9772-403C-BE2E-6891C2DAC9FD}" presName="hierChild5" presStyleCnt="0"/>
      <dgm:spPr/>
    </dgm:pt>
    <dgm:pt modelId="{543D138B-1640-4E8E-A955-6F1A323705CB}" type="pres">
      <dgm:prSet presAssocID="{6EB69CA2-2EAD-4B00-A03B-DA3521456277}" presName="hierChild5" presStyleCnt="0"/>
      <dgm:spPr/>
    </dgm:pt>
    <dgm:pt modelId="{9C53C0B4-D6E6-436C-ACD2-8250F2D73E1F}" type="pres">
      <dgm:prSet presAssocID="{5F4D6C9A-6E3A-4571-9FF5-399A460CDA5D}" presName="Name64" presStyleLbl="parChTrans1D3" presStyleIdx="3" presStyleCnt="8"/>
      <dgm:spPr/>
      <dgm:t>
        <a:bodyPr/>
        <a:lstStyle/>
        <a:p>
          <a:endParaRPr lang="zh-CN" altLang="en-US"/>
        </a:p>
      </dgm:t>
    </dgm:pt>
    <dgm:pt modelId="{C60EF00B-C429-4C4D-9678-0987E8F958ED}" type="pres">
      <dgm:prSet presAssocID="{B79AE88B-2F72-4910-AFB5-79491E16B1F3}" presName="hierRoot2" presStyleCnt="0">
        <dgm:presLayoutVars>
          <dgm:hierBranch val="init"/>
        </dgm:presLayoutVars>
      </dgm:prSet>
      <dgm:spPr/>
    </dgm:pt>
    <dgm:pt modelId="{F864A89E-18B4-4B90-BF02-B18E998AE3B8}" type="pres">
      <dgm:prSet presAssocID="{B79AE88B-2F72-4910-AFB5-79491E16B1F3}" presName="rootComposite" presStyleCnt="0"/>
      <dgm:spPr/>
    </dgm:pt>
    <dgm:pt modelId="{A6B36518-41E5-4642-86BB-9B240A0E681B}" type="pres">
      <dgm:prSet presAssocID="{B79AE88B-2F72-4910-AFB5-79491E16B1F3}" presName="rootText" presStyleLbl="node3" presStyleIdx="3" presStyleCnt="8" custScaleX="530467" custScaleY="283680">
        <dgm:presLayoutVars>
          <dgm:chPref val="3"/>
        </dgm:presLayoutVars>
      </dgm:prSet>
      <dgm:spPr/>
      <dgm:t>
        <a:bodyPr/>
        <a:lstStyle/>
        <a:p>
          <a:endParaRPr lang="zh-CN" altLang="en-US"/>
        </a:p>
      </dgm:t>
    </dgm:pt>
    <dgm:pt modelId="{E26DAE89-C1A1-4479-90E3-C2BB8CB026A9}" type="pres">
      <dgm:prSet presAssocID="{B79AE88B-2F72-4910-AFB5-79491E16B1F3}" presName="rootConnector" presStyleLbl="node3" presStyleIdx="3" presStyleCnt="8"/>
      <dgm:spPr/>
      <dgm:t>
        <a:bodyPr/>
        <a:lstStyle/>
        <a:p>
          <a:endParaRPr lang="zh-CN" altLang="en-US"/>
        </a:p>
      </dgm:t>
    </dgm:pt>
    <dgm:pt modelId="{206AEB33-5A84-41B4-B02E-DCFA41B1D302}" type="pres">
      <dgm:prSet presAssocID="{B79AE88B-2F72-4910-AFB5-79491E16B1F3}" presName="hierChild4" presStyleCnt="0"/>
      <dgm:spPr/>
    </dgm:pt>
    <dgm:pt modelId="{7C5BBFB3-824A-4AFD-95DA-A43CE346AA63}" type="pres">
      <dgm:prSet presAssocID="{B79AE88B-2F72-4910-AFB5-79491E16B1F3}" presName="hierChild5" presStyleCnt="0"/>
      <dgm:spPr/>
    </dgm:pt>
    <dgm:pt modelId="{79429748-EF42-4C38-9F49-035E6AEB7ED0}" type="pres">
      <dgm:prSet presAssocID="{4972629A-F295-4324-B94E-75F2F31C601F}" presName="hierChild5" presStyleCnt="0"/>
      <dgm:spPr/>
    </dgm:pt>
    <dgm:pt modelId="{163F2139-3F9A-4893-AD17-CCC71DEB58FD}" type="pres">
      <dgm:prSet presAssocID="{F0CAC1BB-0020-4F04-9468-0172C8D4CCEE}" presName="Name64" presStyleLbl="parChTrans1D2" presStyleIdx="2" presStyleCnt="6"/>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2" presStyleCnt="6"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2" presStyleCnt="6"/>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4" presStyleCnt="8"/>
      <dgm:spPr/>
      <dgm:t>
        <a:bodyPr/>
        <a:lstStyle/>
        <a:p>
          <a:endParaRPr lang="zh-CN" altLang="en-US"/>
        </a:p>
      </dgm:t>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4" presStyleCnt="8" custScaleX="1353971" custScaleY="201413">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4" presStyleCnt="8"/>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3" presStyleCnt="6"/>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3" presStyleCnt="6"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3" presStyleCnt="6"/>
      <dgm:spPr/>
      <dgm:t>
        <a:bodyPr/>
        <a:lstStyle/>
        <a:p>
          <a:endParaRPr lang="zh-CN" altLang="en-US"/>
        </a:p>
      </dgm:t>
    </dgm:pt>
    <dgm:pt modelId="{965573EA-1933-4C1A-8487-6DC9685266AD}" type="pres">
      <dgm:prSet presAssocID="{E371DBA1-78A9-4900-A129-01C533D69376}" presName="hierChild4" presStyleCnt="0"/>
      <dgm:spPr/>
    </dgm:pt>
    <dgm:pt modelId="{AC11D92C-D602-4D5E-9A06-70BBF921C576}" type="pres">
      <dgm:prSet presAssocID="{2EF9F69E-ED31-4541-8444-25A93CE24B03}" presName="Name64" presStyleLbl="parChTrans1D3" presStyleIdx="5" presStyleCnt="8"/>
      <dgm:spPr/>
      <dgm:t>
        <a:bodyPr/>
        <a:lstStyle/>
        <a:p>
          <a:endParaRPr lang="zh-CN" altLang="en-US"/>
        </a:p>
      </dgm:t>
    </dgm:pt>
    <dgm:pt modelId="{AFEE124A-5109-46E9-858A-78DB3144D47D}" type="pres">
      <dgm:prSet presAssocID="{30522831-F95F-4DF6-98F6-86B05CD95D61}" presName="hierRoot2" presStyleCnt="0">
        <dgm:presLayoutVars>
          <dgm:hierBranch val="init"/>
        </dgm:presLayoutVars>
      </dgm:prSet>
      <dgm:spPr/>
    </dgm:pt>
    <dgm:pt modelId="{1CE8CB3C-1A90-4499-AAF7-32CE3AD6A346}" type="pres">
      <dgm:prSet presAssocID="{30522831-F95F-4DF6-98F6-86B05CD95D61}" presName="rootComposite" presStyleCnt="0"/>
      <dgm:spPr/>
    </dgm:pt>
    <dgm:pt modelId="{230001D1-8F6C-455F-84C2-99016A67C11D}" type="pres">
      <dgm:prSet presAssocID="{30522831-F95F-4DF6-98F6-86B05CD95D61}" presName="rootText" presStyleLbl="node3" presStyleIdx="5" presStyleCnt="8" custScaleX="1353971" custScaleY="544611">
        <dgm:presLayoutVars>
          <dgm:chPref val="3"/>
        </dgm:presLayoutVars>
      </dgm:prSet>
      <dgm:spPr/>
      <dgm:t>
        <a:bodyPr/>
        <a:lstStyle/>
        <a:p>
          <a:endParaRPr lang="zh-CN" altLang="en-US"/>
        </a:p>
      </dgm:t>
    </dgm:pt>
    <dgm:pt modelId="{E072E4E5-CA17-4F89-AD06-B1E0265D4302}" type="pres">
      <dgm:prSet presAssocID="{30522831-F95F-4DF6-98F6-86B05CD95D61}" presName="rootConnector" presStyleLbl="node3" presStyleIdx="5" presStyleCnt="8"/>
      <dgm:spPr/>
      <dgm:t>
        <a:bodyPr/>
        <a:lstStyle/>
        <a:p>
          <a:endParaRPr lang="zh-CN" altLang="en-US"/>
        </a:p>
      </dgm:t>
    </dgm:pt>
    <dgm:pt modelId="{02A4FAA9-8549-40F9-B762-0EDD8EE5F471}" type="pres">
      <dgm:prSet presAssocID="{30522831-F95F-4DF6-98F6-86B05CD95D61}" presName="hierChild4" presStyleCnt="0"/>
      <dgm:spPr/>
    </dgm:pt>
    <dgm:pt modelId="{30D18CBC-1E94-4A14-8DE8-640EE83B3036}" type="pres">
      <dgm:prSet presAssocID="{30522831-F95F-4DF6-98F6-86B05CD95D61}" presName="hierChild5" presStyleCnt="0"/>
      <dgm:spPr/>
    </dgm:pt>
    <dgm:pt modelId="{ECD5BCA6-F4A6-46A9-A03B-91ED5A26DE32}" type="pres">
      <dgm:prSet presAssocID="{E371DBA1-78A9-4900-A129-01C533D69376}" presName="hierChild5" presStyleCnt="0"/>
      <dgm:spPr/>
    </dgm:pt>
    <dgm:pt modelId="{D29C1E41-F0A6-4B0B-A7AC-16A7954D8AC2}" type="pres">
      <dgm:prSet presAssocID="{D5B68F1B-22CC-4329-9A82-26997B2E3EBD}" presName="Name64" presStyleLbl="parChTrans1D2" presStyleIdx="4" presStyleCnt="6"/>
      <dgm:spPr/>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4" presStyleCnt="6"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4" presStyleCnt="6"/>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6" presStyleCnt="8"/>
      <dgm:spPr/>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6" presStyleCnt="8" custScaleX="1353971"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6" presStyleCnt="8"/>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D1D3350D-2394-40A0-9AED-048AD8E264DE}" type="pres">
      <dgm:prSet presAssocID="{19D8B120-6846-4256-B4A8-887041330547}" presName="hierChild5" presStyleCnt="0"/>
      <dgm:spPr/>
    </dgm:pt>
    <dgm:pt modelId="{30B8774D-27C4-4F81-B260-18AF33967146}" type="pres">
      <dgm:prSet presAssocID="{E252E3F8-9FA1-4E59-97B0-12AC3B494447}" presName="Name64" presStyleLbl="parChTrans1D2" presStyleIdx="5" presStyleCnt="6"/>
      <dgm:spPr/>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5" presStyleCnt="6"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5" presStyleCnt="6"/>
      <dgm:spPr/>
      <dgm:t>
        <a:bodyPr/>
        <a:lstStyle/>
        <a:p>
          <a:endParaRPr lang="zh-CN" altLang="en-US"/>
        </a:p>
      </dgm:t>
    </dgm:pt>
    <dgm:pt modelId="{1D9006AF-3332-4443-A026-EB4E23E1C7AA}" type="pres">
      <dgm:prSet presAssocID="{E947FBB4-3BE0-45DB-A5DC-FB9A205115EB}" presName="hierChild4" presStyleCnt="0"/>
      <dgm:spPr/>
    </dgm:pt>
    <dgm:pt modelId="{7741FDA1-4019-4878-B76D-57A7EF0F3A6D}" type="pres">
      <dgm:prSet presAssocID="{2BE91372-084B-4185-B87F-297C7ED382E7}" presName="Name64" presStyleLbl="parChTrans1D3" presStyleIdx="7" presStyleCnt="8"/>
      <dgm:spPr/>
    </dgm:pt>
    <dgm:pt modelId="{49C443EB-7650-40A6-9AEE-C83E46B37E1F}" type="pres">
      <dgm:prSet presAssocID="{8FC91373-FBB8-47F8-B10A-B6FA09CCB9E9}" presName="hierRoot2" presStyleCnt="0">
        <dgm:presLayoutVars>
          <dgm:hierBranch val="init"/>
        </dgm:presLayoutVars>
      </dgm:prSet>
      <dgm:spPr/>
    </dgm:pt>
    <dgm:pt modelId="{3D3C8995-C616-47FE-866E-01F473DAE23D}" type="pres">
      <dgm:prSet presAssocID="{8FC91373-FBB8-47F8-B10A-B6FA09CCB9E9}" presName="rootComposite" presStyleCnt="0"/>
      <dgm:spPr/>
    </dgm:pt>
    <dgm:pt modelId="{F8D67D2B-5022-4B3E-A062-4408F1CC031C}" type="pres">
      <dgm:prSet presAssocID="{8FC91373-FBB8-47F8-B10A-B6FA09CCB9E9}" presName="rootText" presStyleLbl="node3" presStyleIdx="7" presStyleCnt="8" custScaleX="1353971" custScaleY="201413">
        <dgm:presLayoutVars>
          <dgm:chPref val="3"/>
        </dgm:presLayoutVars>
      </dgm:prSet>
      <dgm:spPr/>
      <dgm:t>
        <a:bodyPr/>
        <a:lstStyle/>
        <a:p>
          <a:endParaRPr lang="zh-CN" altLang="en-US"/>
        </a:p>
      </dgm:t>
    </dgm:pt>
    <dgm:pt modelId="{86604BAC-6368-4B63-8C2E-BAC143591120}" type="pres">
      <dgm:prSet presAssocID="{8FC91373-FBB8-47F8-B10A-B6FA09CCB9E9}" presName="rootConnector" presStyleLbl="node3" presStyleIdx="7" presStyleCnt="8"/>
      <dgm:spPr/>
      <dgm:t>
        <a:bodyPr/>
        <a:lstStyle/>
        <a:p>
          <a:endParaRPr lang="zh-CN" altLang="en-US"/>
        </a:p>
      </dgm:t>
    </dgm:pt>
    <dgm:pt modelId="{E81EDAFD-6437-45AC-82C9-876321BCBC86}" type="pres">
      <dgm:prSet presAssocID="{8FC91373-FBB8-47F8-B10A-B6FA09CCB9E9}" presName="hierChild4" presStyleCnt="0"/>
      <dgm:spPr/>
    </dgm:pt>
    <dgm:pt modelId="{D1EB50DF-00F9-4272-9E6D-BDCE554025BF}" type="pres">
      <dgm:prSet presAssocID="{8FC91373-FBB8-47F8-B10A-B6FA09CCB9E9}" presName="hierChild5" presStyleCnt="0"/>
      <dgm:spPr/>
    </dgm:pt>
    <dgm:pt modelId="{CC6AB867-02EF-413E-AF71-819A23D69166}" type="pres">
      <dgm:prSet presAssocID="{E947FBB4-3BE0-45DB-A5DC-FB9A205115EB}"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02CC861D-7410-40D2-8B9A-6C71F498985C}" type="presOf" srcId="{8FC91373-FBB8-47F8-B10A-B6FA09CCB9E9}" destId="{86604BAC-6368-4B63-8C2E-BAC143591120}" srcOrd="1" destOrd="0" presId="urn:microsoft.com/office/officeart/2009/3/layout/HorizontalOrganizationChart"/>
    <dgm:cxn modelId="{06738A30-EE5D-4FFF-BCDD-014A149AD6A2}" type="presOf" srcId="{F6D5E5D5-125C-49FB-AE3E-5126335F874F}" destId="{158A9A28-EF81-4517-8D83-5F8061007969}" srcOrd="0" destOrd="0" presId="urn:microsoft.com/office/officeart/2009/3/layout/HorizontalOrganizationChart"/>
    <dgm:cxn modelId="{4439973A-8EA4-4150-8415-978BFB7B5D85}" type="presOf" srcId="{5BA8DE2F-CA14-4E78-87F3-8134FECC1EE0}" destId="{CF97C81F-6C36-4D5A-ACF5-88D461A7279F}" srcOrd="1" destOrd="0" presId="urn:microsoft.com/office/officeart/2009/3/layout/HorizontalOrganizationChart"/>
    <dgm:cxn modelId="{D7AEE862-E6C1-4A21-B3DF-D13EB673C226}" type="presOf" srcId="{9B81B3A9-B98D-4B01-AF88-9678DE074DE4}" destId="{850D2552-FB54-487B-A4FF-0708336EDBA4}" srcOrd="0" destOrd="0" presId="urn:microsoft.com/office/officeart/2009/3/layout/HorizontalOrganizationChart"/>
    <dgm:cxn modelId="{D503E918-B9D0-44A7-9721-438A7BA83FAB}" srcId="{4972629A-F295-4324-B94E-75F2F31C601F}" destId="{E7DD6AD4-750F-477A-A957-F875BAFD8FE2}" srcOrd="0" destOrd="0" parTransId="{9A11E34F-8FE0-4620-ADE2-AA67ED45D7DB}" sibTransId="{FF4E93E2-E64B-4904-BC94-ED0BBC44ACD0}"/>
    <dgm:cxn modelId="{44FF344B-3571-4393-9D64-C27485CE336D}" type="presOf" srcId="{2E6DD2CE-71B0-4EA4-8373-C35856B16037}" destId="{18F022E8-9E6C-4F86-AE86-5A9484E40EE3}" srcOrd="1" destOrd="0" presId="urn:microsoft.com/office/officeart/2009/3/layout/HorizontalOrganizationChart"/>
    <dgm:cxn modelId="{F6AD039D-656A-4A7F-825E-F997AF876F58}" srcId="{E7DD6AD4-750F-477A-A957-F875BAFD8FE2}" destId="{9B81B3A9-B98D-4B01-AF88-9678DE074DE4}" srcOrd="0" destOrd="0" parTransId="{6ABABCB4-559E-4733-90B9-159D4A5D9999}" sibTransId="{1AEFAFA6-4F20-4445-AFB5-A464787383B1}"/>
    <dgm:cxn modelId="{C01C7C6C-99FF-4A08-BBBE-FBF4FCDC4027}" srcId="{E371DBA1-78A9-4900-A129-01C533D69376}" destId="{30522831-F95F-4DF6-98F6-86B05CD95D61}" srcOrd="0" destOrd="0" parTransId="{2EF9F69E-ED31-4541-8444-25A93CE24B03}" sibTransId="{0A29EF67-96D6-4D92-A652-A2970EBF18DF}"/>
    <dgm:cxn modelId="{4AFABA87-FB5F-481F-8877-15F57E02A23D}" type="presOf" srcId="{009ACAD4-3E8C-4633-ADC7-F80164CF6E3E}" destId="{EADBCB62-4551-4C42-ACB7-E7553E65E062}" srcOrd="0" destOrd="0" presId="urn:microsoft.com/office/officeart/2009/3/layout/HorizontalOrganizationChart"/>
    <dgm:cxn modelId="{E9739EA5-059D-4079-979E-C8686CF9714A}" type="presOf" srcId="{4972629A-F295-4324-B94E-75F2F31C601F}" destId="{41112C69-5102-49FE-8B6F-B2DBFF035E99}" srcOrd="1" destOrd="0" presId="urn:microsoft.com/office/officeart/2009/3/layout/HorizontalOrganizationChart"/>
    <dgm:cxn modelId="{3CCCC71E-4850-4392-A5C9-50054692C9B3}" type="presOf" srcId="{4C739DD5-9BFF-49E6-8480-7199485E6BF2}" destId="{5237113F-ABE8-46FF-B641-00EB121972DB}" srcOrd="0" destOrd="0" presId="urn:microsoft.com/office/officeart/2009/3/layout/HorizontalOrganizationChart"/>
    <dgm:cxn modelId="{17EFC2A0-E4D0-40D6-9496-EAE15A790203}" type="presOf" srcId="{2BE91372-084B-4185-B87F-297C7ED382E7}" destId="{7741FDA1-4019-4878-B76D-57A7EF0F3A6D}" srcOrd="0" destOrd="0" presId="urn:microsoft.com/office/officeart/2009/3/layout/HorizontalOrganizationChart"/>
    <dgm:cxn modelId="{85AC1D85-F812-4FF5-ADD5-C0B61085AED6}" type="presOf" srcId="{4972629A-F295-4324-B94E-75F2F31C601F}" destId="{D5DCC74D-F7BF-483B-ABBB-392FE9B094E9}" srcOrd="0" destOrd="0" presId="urn:microsoft.com/office/officeart/2009/3/layout/HorizontalOrganizationChart"/>
    <dgm:cxn modelId="{76336DAC-5E83-41D4-80BF-EB331025521E}" srcId="{4972629A-F295-4324-B94E-75F2F31C601F}" destId="{B79AE88B-2F72-4910-AFB5-79491E16B1F3}" srcOrd="2" destOrd="0" parTransId="{5F4D6C9A-6E3A-4571-9FF5-399A460CDA5D}" sibTransId="{A2E72231-79CF-450E-91A9-524DB1F75431}"/>
    <dgm:cxn modelId="{AC3EE8AB-9812-4102-8E04-3DE64C27261F}" srcId="{2E6DD2CE-71B0-4EA4-8373-C35856B16037}" destId="{009ACAD4-3E8C-4633-ADC7-F80164CF6E3E}" srcOrd="0" destOrd="0" parTransId="{C9D61F94-6FD7-4D8E-A03E-553BDE6BC6F8}" sibTransId="{F12084B3-BC6F-49D2-963B-7DBFCCECF7C7}"/>
    <dgm:cxn modelId="{8B2FA357-EC13-48CA-AE64-8D80F31E78D7}" srcId="{6395A4C0-73F6-4BD7-BE4E-BEC4D091933B}" destId="{E947FBB4-3BE0-45DB-A5DC-FB9A205115EB}" srcOrd="5" destOrd="0" parTransId="{E252E3F8-9FA1-4E59-97B0-12AC3B494447}" sibTransId="{5FD878B5-EA77-4C80-B29F-95ABB21B3020}"/>
    <dgm:cxn modelId="{2E2F8EC6-F74B-4D8E-A9E2-03B159692213}" type="presOf" srcId="{7EF19781-DDE2-4C61-A462-C9C81F39BACA}" destId="{CCD63F1D-D492-4DEB-9EB2-2A3DFE7CBB92}" srcOrd="0" destOrd="0" presId="urn:microsoft.com/office/officeart/2009/3/layout/HorizontalOrganizationChart"/>
    <dgm:cxn modelId="{B367B90E-2369-41E0-A5AB-0DCD89E71B26}" srcId="{E947FBB4-3BE0-45DB-A5DC-FB9A205115EB}" destId="{8FC91373-FBB8-47F8-B10A-B6FA09CCB9E9}" srcOrd="0" destOrd="0" parTransId="{2BE91372-084B-4185-B87F-297C7ED382E7}" sibTransId="{A76DAE44-5CC6-4AC9-8F43-B611272C7C8E}"/>
    <dgm:cxn modelId="{EED3ECDE-DCC3-4864-8D3B-FE074A18076F}" type="presOf" srcId="{B79AE88B-2F72-4910-AFB5-79491E16B1F3}" destId="{A6B36518-41E5-4642-86BB-9B240A0E681B}" srcOrd="0" destOrd="0" presId="urn:microsoft.com/office/officeart/2009/3/layout/HorizontalOrganizationChart"/>
    <dgm:cxn modelId="{584A326D-4BFB-46C6-A269-E4ADC338C214}" type="presOf" srcId="{02B61AE2-B2C5-44B3-A5A4-2E6ACB791502}" destId="{44A8B970-872E-4950-888F-AA8B4B5DBC43}" srcOrd="1" destOrd="0" presId="urn:microsoft.com/office/officeart/2009/3/layout/HorizontalOrganizationChart"/>
    <dgm:cxn modelId="{6DA1B9BF-3000-45A5-814F-09ABC1BC35FE}" type="presOf" srcId="{19D8B120-6846-4256-B4A8-887041330547}" destId="{92C56A28-FD26-46F0-8473-E7C6698433B7}" srcOrd="0" destOrd="0" presId="urn:microsoft.com/office/officeart/2009/3/layout/HorizontalOrganizationChart"/>
    <dgm:cxn modelId="{6F7BADEB-5499-4320-B99C-A36A5932D29A}" type="presOf" srcId="{9E74E951-76CE-4197-8F1C-01067F152A5E}" destId="{1FDF7944-4DD2-45A7-8FA9-C4220B8B9C07}" srcOrd="1" destOrd="0" presId="urn:microsoft.com/office/officeart/2009/3/layout/HorizontalOrganizationChart"/>
    <dgm:cxn modelId="{331A344C-5766-4FFE-8F11-0E8DA4AAAD7A}" srcId="{6395A4C0-73F6-4BD7-BE4E-BEC4D091933B}" destId="{E371DBA1-78A9-4900-A129-01C533D69376}" srcOrd="3" destOrd="0" parTransId="{823A898F-5D72-40D2-9E8E-F70551CEEB79}" sibTransId="{81728633-1C45-4B79-9A31-1B879FC45674}"/>
    <dgm:cxn modelId="{3941AD8C-0AFC-43FB-B7B7-B172BFCE67E0}" type="presOf" srcId="{09915DFB-80A1-4401-9581-43BDE7B7685A}" destId="{81302083-16E1-42F3-B318-050F96641F2A}" srcOrd="0" destOrd="0" presId="urn:microsoft.com/office/officeart/2009/3/layout/HorizontalOrganizationChart"/>
    <dgm:cxn modelId="{70946EC4-E37F-48E0-8022-FE8EC5592120}" type="presOf" srcId="{F0CAC1BB-0020-4F04-9468-0172C8D4CCEE}" destId="{163F2139-3F9A-4893-AD17-CCC71DEB58FD}" srcOrd="0" destOrd="0" presId="urn:microsoft.com/office/officeart/2009/3/layout/HorizontalOrganizationChart"/>
    <dgm:cxn modelId="{5F306ADB-95B9-42E7-BC84-D2AFD45A8200}" type="presOf" srcId="{B79AE88B-2F72-4910-AFB5-79491E16B1F3}" destId="{E26DAE89-C1A1-4479-90E3-C2BB8CB026A9}" srcOrd="1" destOrd="0" presId="urn:microsoft.com/office/officeart/2009/3/layout/HorizontalOrganizationChart"/>
    <dgm:cxn modelId="{EBF0021A-805E-4C01-A6DC-D2385B84B632}" type="presOf" srcId="{6EB69CA2-2EAD-4B00-A03B-DA3521456277}" destId="{B41BB5CE-5D04-4DA0-941E-8FADD364B64C}" srcOrd="0" destOrd="0" presId="urn:microsoft.com/office/officeart/2009/3/layout/HorizontalOrganizationChart"/>
    <dgm:cxn modelId="{6C16369F-C9EC-40F8-9177-01DA64D9536F}" type="presOf" srcId="{30522831-F95F-4DF6-98F6-86B05CD95D61}" destId="{E072E4E5-CA17-4F89-AD06-B1E0265D4302}" srcOrd="1" destOrd="0" presId="urn:microsoft.com/office/officeart/2009/3/layout/HorizontalOrganizationChart"/>
    <dgm:cxn modelId="{8B8C2848-F49E-4D9E-A79F-9A483B689100}" type="presOf" srcId="{E371DBA1-78A9-4900-A129-01C533D69376}" destId="{FC268FD7-C258-4A5E-A27B-C74F9C2BC392}" srcOrd="0" destOrd="0" presId="urn:microsoft.com/office/officeart/2009/3/layout/HorizontalOrganizationChart"/>
    <dgm:cxn modelId="{181100B2-74ED-4ADB-B01F-28A58E2F0192}" type="presOf" srcId="{BB51AE51-0B81-49FA-99DF-5EB7AE57A44C}" destId="{31455B73-3540-4A97-9584-D0B09FEBE639}" srcOrd="0" destOrd="0" presId="urn:microsoft.com/office/officeart/2009/3/layout/HorizontalOrganizationChart"/>
    <dgm:cxn modelId="{98A1801D-60E4-486B-95A1-C00302264239}" srcId="{19D8B120-6846-4256-B4A8-887041330547}" destId="{02B61AE2-B2C5-44B3-A5A4-2E6ACB791502}" srcOrd="0" destOrd="0" parTransId="{D4A72C6C-5CC0-436F-8F11-7DC782B43468}" sibTransId="{D3D9070C-002D-47E6-B468-8D03439E31C3}"/>
    <dgm:cxn modelId="{3FC94F49-4CD3-4A4A-86E0-F6CC22EE4E99}" type="presOf" srcId="{6ABABCB4-559E-4733-90B9-159D4A5D9999}" destId="{26C89CDB-1E0A-489C-AED6-F4CE5D124701}" srcOrd="0" destOrd="0" presId="urn:microsoft.com/office/officeart/2009/3/layout/HorizontalOrganizationChart"/>
    <dgm:cxn modelId="{87F2840D-8550-4EC2-862E-634831D7C30A}" type="presOf" srcId="{6395A4C0-73F6-4BD7-BE4E-BEC4D091933B}" destId="{3B461DA5-C5AD-473B-BE1D-C48025597C37}" srcOrd="0" destOrd="0" presId="urn:microsoft.com/office/officeart/2009/3/layout/HorizontalOrganizationChart"/>
    <dgm:cxn modelId="{30DC3232-6C6E-42A0-A711-2D0DC6F802DA}" srcId="{E7DD6AD4-750F-477A-A957-F875BAFD8FE2}" destId="{0A4A1615-176B-490D-BA99-291E5D6BD61F}" srcOrd="1" destOrd="0" parTransId="{09915DFB-80A1-4401-9581-43BDE7B7685A}" sibTransId="{2522BA21-C5B3-4446-B934-E5B2B42CB96C}"/>
    <dgm:cxn modelId="{F7F913FD-0262-4E12-A72B-FDE44293F738}" srcId="{4972629A-F295-4324-B94E-75F2F31C601F}" destId="{6EB69CA2-2EAD-4B00-A03B-DA3521456277}" srcOrd="1" destOrd="0" parTransId="{7EF19781-DDE2-4C61-A462-C9C81F39BACA}" sibTransId="{17A99925-B367-48E9-AADE-C0A97C8251D6}"/>
    <dgm:cxn modelId="{A8A193DA-A54B-42D0-A3E7-D06301EC610F}" type="presOf" srcId="{C9D61F94-6FD7-4D8E-A03E-553BDE6BC6F8}" destId="{0925997F-F4B0-4B79-8456-406ADD875A3E}" srcOrd="0" destOrd="0" presId="urn:microsoft.com/office/officeart/2009/3/layout/HorizontalOrganizationChart"/>
    <dgm:cxn modelId="{249992DC-E20D-478C-9D82-09BED6A9CE00}" type="presOf" srcId="{E947FBB4-3BE0-45DB-A5DC-FB9A205115EB}" destId="{319D7253-4350-4C4B-A180-FD61D617FF9A}" srcOrd="1" destOrd="0" presId="urn:microsoft.com/office/officeart/2009/3/layout/HorizontalOrganizationChart"/>
    <dgm:cxn modelId="{54B06E1E-254F-4C11-B09E-C06FC3D02C2A}" type="presOf" srcId="{2E6DD2CE-71B0-4EA4-8373-C35856B16037}" destId="{852C6526-3D5B-41D2-828D-FDB96F96988A}" srcOrd="0" destOrd="0" presId="urn:microsoft.com/office/officeart/2009/3/layout/HorizontalOrganizationChart"/>
    <dgm:cxn modelId="{6C0E461A-0FCC-4519-B989-ACA3E9CB6489}" type="presOf" srcId="{E7DD6AD4-750F-477A-A957-F875BAFD8FE2}" destId="{85166CEE-F225-4EDE-9B6C-69092812F504}" srcOrd="1" destOrd="0" presId="urn:microsoft.com/office/officeart/2009/3/layout/HorizontalOrganizationChart"/>
    <dgm:cxn modelId="{0260BA5E-C829-4F17-8F8F-3E23349B0965}" type="presOf" srcId="{D5B68F1B-22CC-4329-9A82-26997B2E3EBD}" destId="{D29C1E41-F0A6-4B0B-A7AC-16A7954D8AC2}" srcOrd="0" destOrd="0" presId="urn:microsoft.com/office/officeart/2009/3/layout/HorizontalOrganizationChart"/>
    <dgm:cxn modelId="{B62DC2BD-CBAB-43BB-ACA8-652C2F717B61}" type="presOf" srcId="{0A4A1615-176B-490D-BA99-291E5D6BD61F}" destId="{F2DBC147-0797-4FA3-B341-F44CE5E6BC34}" srcOrd="1" destOrd="0" presId="urn:microsoft.com/office/officeart/2009/3/layout/HorizontalOrganizationChart"/>
    <dgm:cxn modelId="{77BDD1AE-D06E-4F6D-B89D-ED57CCD67AB9}" type="presOf" srcId="{839C23E0-9772-403C-BE2E-6891C2DAC9FD}" destId="{7DE22FC7-EA83-4D6F-B52D-40FD7AFE8E41}" srcOrd="0" destOrd="0" presId="urn:microsoft.com/office/officeart/2009/3/layout/HorizontalOrganizationChart"/>
    <dgm:cxn modelId="{4A12345D-FC42-45F2-BE58-3F93635E1B41}" srcId="{6395A4C0-73F6-4BD7-BE4E-BEC4D091933B}" destId="{5BA8DE2F-CA14-4E78-87F3-8134FECC1EE0}" srcOrd="2" destOrd="0" parTransId="{F0CAC1BB-0020-4F04-9468-0172C8D4CCEE}" sibTransId="{28E3E585-21BC-469F-8B26-28DF7CE6D0B2}"/>
    <dgm:cxn modelId="{163C5A44-AD8E-4474-BF58-76AE35B22ACC}" type="presOf" srcId="{839C23E0-9772-403C-BE2E-6891C2DAC9FD}" destId="{4BF1A504-5E03-438D-822C-2C409EADC35E}" srcOrd="1" destOrd="0" presId="urn:microsoft.com/office/officeart/2009/3/layout/HorizontalOrganizationChart"/>
    <dgm:cxn modelId="{6543B62F-627A-4A36-8843-D4AE84B4DEC2}" type="presOf" srcId="{4D220276-0B2F-4D89-994F-39911467B070}" destId="{6551F951-A117-4B4D-A0A3-EA96FE6F0532}" srcOrd="0" destOrd="0" presId="urn:microsoft.com/office/officeart/2009/3/layout/HorizontalOrganizationChart"/>
    <dgm:cxn modelId="{7410EDD7-1F89-4704-9AC8-E48FE03BE8B1}" srcId="{6EB69CA2-2EAD-4B00-A03B-DA3521456277}" destId="{839C23E0-9772-403C-BE2E-6891C2DAC9FD}" srcOrd="0" destOrd="0" parTransId="{F6D5E5D5-125C-49FB-AE3E-5126335F874F}" sibTransId="{A3909283-2C1B-4E57-8CCB-002F2183B074}"/>
    <dgm:cxn modelId="{C6DBE244-F31C-4789-9257-C35BC26811AC}" type="presOf" srcId="{30522831-F95F-4DF6-98F6-86B05CD95D61}" destId="{230001D1-8F6C-455F-84C2-99016A67C11D}"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F420CF8D-AC22-4DEA-8B93-51821992AA2B}" type="presOf" srcId="{6395A4C0-73F6-4BD7-BE4E-BEC4D091933B}" destId="{5C71EA66-D47B-4263-8A24-67B6A9469AD0}" srcOrd="1" destOrd="0" presId="urn:microsoft.com/office/officeart/2009/3/layout/HorizontalOrganizationChart"/>
    <dgm:cxn modelId="{C11EF07E-5259-477A-B9D3-53187CC8C8A9}" type="presOf" srcId="{E371DBA1-78A9-4900-A129-01C533D69376}" destId="{60B3D2BB-41E8-407B-895D-1FCEAD3D386C}" srcOrd="1" destOrd="0" presId="urn:microsoft.com/office/officeart/2009/3/layout/HorizontalOrganizationChart"/>
    <dgm:cxn modelId="{25FC5052-1166-495F-AAC5-5546D3A61B87}" type="presOf" srcId="{E7DD6AD4-750F-477A-A957-F875BAFD8FE2}" destId="{1DBDFBB7-136A-40DF-984D-E8E378D1010B}" srcOrd="0" destOrd="0" presId="urn:microsoft.com/office/officeart/2009/3/layout/HorizontalOrganizationChart"/>
    <dgm:cxn modelId="{8E485DD2-976A-46F2-89B3-35BC9388A48B}" type="presOf" srcId="{19D8B120-6846-4256-B4A8-887041330547}" destId="{520C1F4E-FCAD-4AF2-8E87-7300EA915679}" srcOrd="1" destOrd="0" presId="urn:microsoft.com/office/officeart/2009/3/layout/HorizontalOrganizationChart"/>
    <dgm:cxn modelId="{954DBCE5-797E-4180-9AF8-9D1BB4B6A41A}" type="presOf" srcId="{D4A72C6C-5CC0-436F-8F11-7DC782B43468}" destId="{C115CE2F-7ADC-4F7B-90C5-C39CE83D05A5}" srcOrd="0" destOrd="0" presId="urn:microsoft.com/office/officeart/2009/3/layout/HorizontalOrganizationChart"/>
    <dgm:cxn modelId="{33AE1CE7-34F0-4054-B012-29315A59DF27}" type="presOf" srcId="{02B61AE2-B2C5-44B3-A5A4-2E6ACB791502}" destId="{5B651776-AAB8-4A28-B245-D4AFDC1DAA66}" srcOrd="0"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214C3496-4578-4E44-A209-BA66CA8E60EB}" type="presOf" srcId="{E947FBB4-3BE0-45DB-A5DC-FB9A205115EB}" destId="{F8FE4275-5F21-4581-AEF5-27EEAE48B4D9}" srcOrd="0" destOrd="0" presId="urn:microsoft.com/office/officeart/2009/3/layout/HorizontalOrganizationChart"/>
    <dgm:cxn modelId="{A16AD7C9-E9B6-43A8-80D8-D52943B8E525}" type="presOf" srcId="{009ACAD4-3E8C-4633-ADC7-F80164CF6E3E}" destId="{8D87B8CC-6FB6-4D4F-8AFE-6B3D767C9906}" srcOrd="1" destOrd="0" presId="urn:microsoft.com/office/officeart/2009/3/layout/HorizontalOrganizationChart"/>
    <dgm:cxn modelId="{5F9166CB-A549-4BBF-BD7C-4DABBF3FECD2}" type="presOf" srcId="{6EB69CA2-2EAD-4B00-A03B-DA3521456277}" destId="{BBEF5C83-8603-4894-A717-F75A2C962364}" srcOrd="1" destOrd="0" presId="urn:microsoft.com/office/officeart/2009/3/layout/HorizontalOrganizationChart"/>
    <dgm:cxn modelId="{6C83834B-00E0-4BC7-8A59-154EF8F421A4}" type="presOf" srcId="{2EF9F69E-ED31-4541-8444-25A93CE24B03}" destId="{AC11D92C-D602-4D5E-9A06-70BBF921C576}" srcOrd="0" destOrd="0" presId="urn:microsoft.com/office/officeart/2009/3/layout/HorizontalOrganizationChart"/>
    <dgm:cxn modelId="{E6D7D026-4D2F-45E4-9A63-A8FBBCCC71E0}" srcId="{5BA8DE2F-CA14-4E78-87F3-8134FECC1EE0}" destId="{9E74E951-76CE-4197-8F1C-01067F152A5E}" srcOrd="0" destOrd="0" parTransId="{4C739DD5-9BFF-49E6-8480-7199485E6BF2}" sibTransId="{0D2733AC-FCFE-443F-8E60-005A8599BED3}"/>
    <dgm:cxn modelId="{BAD8A961-B34A-4067-B638-A9FF09B71DB8}" srcId="{6395A4C0-73F6-4BD7-BE4E-BEC4D091933B}" destId="{4972629A-F295-4324-B94E-75F2F31C601F}" srcOrd="1" destOrd="0" parTransId="{BC033AE5-AD7D-453A-8145-403F70B8E99A}" sibTransId="{5FA100FD-6811-4623-A402-94A44A3EE1CD}"/>
    <dgm:cxn modelId="{A2B669C2-0851-4212-97DD-861686F47859}" type="presOf" srcId="{9E74E951-76CE-4197-8F1C-01067F152A5E}" destId="{436F0ADB-6206-407E-818D-74849B52BE6F}" srcOrd="0" destOrd="0" presId="urn:microsoft.com/office/officeart/2009/3/layout/HorizontalOrganizationChart"/>
    <dgm:cxn modelId="{DA76E1E6-8CED-4A50-9EEE-1B2A4F1370A4}" srcId="{6395A4C0-73F6-4BD7-BE4E-BEC4D091933B}" destId="{19D8B120-6846-4256-B4A8-887041330547}" srcOrd="4" destOrd="0" parTransId="{D5B68F1B-22CC-4329-9A82-26997B2E3EBD}" sibTransId="{6BA0C932-2988-4BB9-8C68-A9BC0298DF1D}"/>
    <dgm:cxn modelId="{79EDBAA6-E4AC-4019-A057-7966591A8591}" type="presOf" srcId="{5BA8DE2F-CA14-4E78-87F3-8134FECC1EE0}" destId="{B862D02F-ABD4-43D8-B40D-88A1416B9065}" srcOrd="0" destOrd="0" presId="urn:microsoft.com/office/officeart/2009/3/layout/HorizontalOrganizationChart"/>
    <dgm:cxn modelId="{C178C75B-F074-4B25-A419-57B96FC3B9FF}" type="presOf" srcId="{0A4A1615-176B-490D-BA99-291E5D6BD61F}" destId="{2DC2993C-0B5C-4780-8CC0-95C194D74373}" srcOrd="0" destOrd="0" presId="urn:microsoft.com/office/officeart/2009/3/layout/HorizontalOrganizationChart"/>
    <dgm:cxn modelId="{12EEF5FD-D518-4059-9E91-19BE81788F9B}" type="presOf" srcId="{BC033AE5-AD7D-453A-8145-403F70B8E99A}" destId="{6A81591A-743C-4A71-A15C-86651D39EC1F}" srcOrd="0" destOrd="0" presId="urn:microsoft.com/office/officeart/2009/3/layout/HorizontalOrganizationChart"/>
    <dgm:cxn modelId="{A2A6D79F-15DC-485B-AF0E-6B9BF1AFFDDB}" type="presOf" srcId="{8FC91373-FBB8-47F8-B10A-B6FA09CCB9E9}" destId="{F8D67D2B-5022-4B3E-A062-4408F1CC031C}" srcOrd="0" destOrd="0" presId="urn:microsoft.com/office/officeart/2009/3/layout/HorizontalOrganizationChart"/>
    <dgm:cxn modelId="{B672D6D1-763C-4D12-A877-C2D55B01DEFB}" type="presOf" srcId="{E252E3F8-9FA1-4E59-97B0-12AC3B494447}" destId="{30B8774D-27C4-4F81-B260-18AF33967146}" srcOrd="0" destOrd="0" presId="urn:microsoft.com/office/officeart/2009/3/layout/HorizontalOrganizationChart"/>
    <dgm:cxn modelId="{BDCF0CFC-BABA-499D-90FD-79794128774D}" type="presOf" srcId="{823A898F-5D72-40D2-9E8E-F70551CEEB79}" destId="{AE1CD310-189A-49FC-B440-1B7E546B1A06}" srcOrd="0" destOrd="0" presId="urn:microsoft.com/office/officeart/2009/3/layout/HorizontalOrganizationChart"/>
    <dgm:cxn modelId="{3F59D272-1C8D-42EC-95B9-363ABA76A609}" type="presOf" srcId="{9B81B3A9-B98D-4B01-AF88-9678DE074DE4}" destId="{0B9EAD03-99BF-4EC6-89D8-8A0D2FB2658D}" srcOrd="1" destOrd="0" presId="urn:microsoft.com/office/officeart/2009/3/layout/HorizontalOrganizationChart"/>
    <dgm:cxn modelId="{46B76331-0292-497E-9C7F-E6D719291588}" type="presOf" srcId="{9A11E34F-8FE0-4620-ADE2-AA67ED45D7DB}" destId="{94C3D230-03DD-44F4-9282-4918F52A58BD}" srcOrd="0" destOrd="0" presId="urn:microsoft.com/office/officeart/2009/3/layout/HorizontalOrganizationChart"/>
    <dgm:cxn modelId="{DDCEC3A3-F87C-4D8E-900A-6583E35187BA}" type="presOf" srcId="{5F4D6C9A-6E3A-4571-9FF5-399A460CDA5D}" destId="{9C53C0B4-D6E6-436C-ACD2-8250F2D73E1F}" srcOrd="0" destOrd="0" presId="urn:microsoft.com/office/officeart/2009/3/layout/HorizontalOrganizationChart"/>
    <dgm:cxn modelId="{B64C5114-C389-4123-B884-BA4CC182923B}" type="presParOf" srcId="{31455B73-3540-4A97-9584-D0B09FEBE639}" destId="{BE663EC5-2C97-45AA-BF46-A0CDF896F71B}" srcOrd="0" destOrd="0" presId="urn:microsoft.com/office/officeart/2009/3/layout/HorizontalOrganizationChart"/>
    <dgm:cxn modelId="{E96BD65A-BA0D-43B3-8365-949CFC97083E}" type="presParOf" srcId="{BE663EC5-2C97-45AA-BF46-A0CDF896F71B}" destId="{24CEC310-154B-4E75-AA3D-3E5D6E5A3348}" srcOrd="0" destOrd="0" presId="urn:microsoft.com/office/officeart/2009/3/layout/HorizontalOrganizationChart"/>
    <dgm:cxn modelId="{1D14CB14-5001-4B9C-BE00-E7C3626FA67C}" type="presParOf" srcId="{24CEC310-154B-4E75-AA3D-3E5D6E5A3348}" destId="{3B461DA5-C5AD-473B-BE1D-C48025597C37}" srcOrd="0" destOrd="0" presId="urn:microsoft.com/office/officeart/2009/3/layout/HorizontalOrganizationChart"/>
    <dgm:cxn modelId="{92742434-E634-40B2-9697-FE4B939BC4E1}" type="presParOf" srcId="{24CEC310-154B-4E75-AA3D-3E5D6E5A3348}" destId="{5C71EA66-D47B-4263-8A24-67B6A9469AD0}" srcOrd="1" destOrd="0" presId="urn:microsoft.com/office/officeart/2009/3/layout/HorizontalOrganizationChart"/>
    <dgm:cxn modelId="{5560553E-3470-4A7C-AC13-155D15DE5DD1}" type="presParOf" srcId="{BE663EC5-2C97-45AA-BF46-A0CDF896F71B}" destId="{AD79B44E-D904-4A9E-975E-EAB9D5AB9795}" srcOrd="1" destOrd="0" presId="urn:microsoft.com/office/officeart/2009/3/layout/HorizontalOrganizationChart"/>
    <dgm:cxn modelId="{081E9075-6103-4DF0-BC81-707887E014D1}" type="presParOf" srcId="{AD79B44E-D904-4A9E-975E-EAB9D5AB9795}" destId="{6551F951-A117-4B4D-A0A3-EA96FE6F0532}" srcOrd="0" destOrd="0" presId="urn:microsoft.com/office/officeart/2009/3/layout/HorizontalOrganizationChart"/>
    <dgm:cxn modelId="{68DF7655-CF77-467D-B6CF-099A9FF96830}" type="presParOf" srcId="{AD79B44E-D904-4A9E-975E-EAB9D5AB9795}" destId="{AE45D059-F894-4550-8BAB-6B0E25A80AE7}" srcOrd="1" destOrd="0" presId="urn:microsoft.com/office/officeart/2009/3/layout/HorizontalOrganizationChart"/>
    <dgm:cxn modelId="{91B23740-EF6E-4884-AFA3-5F21BB47A0EE}" type="presParOf" srcId="{AE45D059-F894-4550-8BAB-6B0E25A80AE7}" destId="{261384FC-2C3C-4696-BEEC-C983B4669977}" srcOrd="0" destOrd="0" presId="urn:microsoft.com/office/officeart/2009/3/layout/HorizontalOrganizationChart"/>
    <dgm:cxn modelId="{6318B8A4-FE84-4DA3-BFE9-A3654BC71324}" type="presParOf" srcId="{261384FC-2C3C-4696-BEEC-C983B4669977}" destId="{852C6526-3D5B-41D2-828D-FDB96F96988A}" srcOrd="0" destOrd="0" presId="urn:microsoft.com/office/officeart/2009/3/layout/HorizontalOrganizationChart"/>
    <dgm:cxn modelId="{9BB17CE9-83D7-41A7-B561-393A2231E0F3}" type="presParOf" srcId="{261384FC-2C3C-4696-BEEC-C983B4669977}" destId="{18F022E8-9E6C-4F86-AE86-5A9484E40EE3}" srcOrd="1" destOrd="0" presId="urn:microsoft.com/office/officeart/2009/3/layout/HorizontalOrganizationChart"/>
    <dgm:cxn modelId="{C031E43A-D02E-45F8-954D-D174A2CFDB90}" type="presParOf" srcId="{AE45D059-F894-4550-8BAB-6B0E25A80AE7}" destId="{4BD47411-059F-4819-9D66-30C6B62708BA}" srcOrd="1" destOrd="0" presId="urn:microsoft.com/office/officeart/2009/3/layout/HorizontalOrganizationChart"/>
    <dgm:cxn modelId="{0FE68AAD-D9AD-44B7-A095-5CF2373A37AB}" type="presParOf" srcId="{4BD47411-059F-4819-9D66-30C6B62708BA}" destId="{0925997F-F4B0-4B79-8456-406ADD875A3E}" srcOrd="0" destOrd="0" presId="urn:microsoft.com/office/officeart/2009/3/layout/HorizontalOrganizationChart"/>
    <dgm:cxn modelId="{CBA38AB8-97FB-4B9A-AAFD-6E2D7F8E4068}" type="presParOf" srcId="{4BD47411-059F-4819-9D66-30C6B62708BA}" destId="{39736E98-DBCE-4CA7-94BF-9E93A4CA466C}" srcOrd="1" destOrd="0" presId="urn:microsoft.com/office/officeart/2009/3/layout/HorizontalOrganizationChart"/>
    <dgm:cxn modelId="{7B493E8B-30C1-47C5-B57B-D05A24520807}" type="presParOf" srcId="{39736E98-DBCE-4CA7-94BF-9E93A4CA466C}" destId="{BDB715E5-6958-485E-81AC-990C79C6E6BE}" srcOrd="0" destOrd="0" presId="urn:microsoft.com/office/officeart/2009/3/layout/HorizontalOrganizationChart"/>
    <dgm:cxn modelId="{FCF69A34-B15B-49D8-8269-F4C65C0F5C85}" type="presParOf" srcId="{BDB715E5-6958-485E-81AC-990C79C6E6BE}" destId="{EADBCB62-4551-4C42-ACB7-E7553E65E062}" srcOrd="0" destOrd="0" presId="urn:microsoft.com/office/officeart/2009/3/layout/HorizontalOrganizationChart"/>
    <dgm:cxn modelId="{1DB578DF-5625-4A6F-A225-4345A9342009}" type="presParOf" srcId="{BDB715E5-6958-485E-81AC-990C79C6E6BE}" destId="{8D87B8CC-6FB6-4D4F-8AFE-6B3D767C9906}" srcOrd="1" destOrd="0" presId="urn:microsoft.com/office/officeart/2009/3/layout/HorizontalOrganizationChart"/>
    <dgm:cxn modelId="{A126AFAA-E680-4478-957B-0E232DD65560}" type="presParOf" srcId="{39736E98-DBCE-4CA7-94BF-9E93A4CA466C}" destId="{35FC98A0-A889-434A-BD87-4DBC73A46901}" srcOrd="1" destOrd="0" presId="urn:microsoft.com/office/officeart/2009/3/layout/HorizontalOrganizationChart"/>
    <dgm:cxn modelId="{B8BD0212-1596-432C-AE6E-E676460B13E1}" type="presParOf" srcId="{39736E98-DBCE-4CA7-94BF-9E93A4CA466C}" destId="{6536C6DF-1B89-4573-A540-19BE51BB4FCF}" srcOrd="2" destOrd="0" presId="urn:microsoft.com/office/officeart/2009/3/layout/HorizontalOrganizationChart"/>
    <dgm:cxn modelId="{3A7FDD05-6F03-4AD8-B29F-809167031428}" type="presParOf" srcId="{AE45D059-F894-4550-8BAB-6B0E25A80AE7}" destId="{D13FE368-6043-4834-B8AB-2E6C36D8BB57}" srcOrd="2" destOrd="0" presId="urn:microsoft.com/office/officeart/2009/3/layout/HorizontalOrganizationChart"/>
    <dgm:cxn modelId="{82BC88D2-96C2-4281-B055-15B78546A444}" type="presParOf" srcId="{AD79B44E-D904-4A9E-975E-EAB9D5AB9795}" destId="{6A81591A-743C-4A71-A15C-86651D39EC1F}" srcOrd="2" destOrd="0" presId="urn:microsoft.com/office/officeart/2009/3/layout/HorizontalOrganizationChart"/>
    <dgm:cxn modelId="{13E38CEC-EA2A-424E-B6E0-565A9A0A0271}" type="presParOf" srcId="{AD79B44E-D904-4A9E-975E-EAB9D5AB9795}" destId="{35BD7422-C126-48EB-8715-F4EDE59A0E05}" srcOrd="3" destOrd="0" presId="urn:microsoft.com/office/officeart/2009/3/layout/HorizontalOrganizationChart"/>
    <dgm:cxn modelId="{5F81EAE4-67C3-4A9D-8426-39403563D7FA}" type="presParOf" srcId="{35BD7422-C126-48EB-8715-F4EDE59A0E05}" destId="{EA6EE08D-0075-4882-AD87-AF588420CA9D}" srcOrd="0" destOrd="0" presId="urn:microsoft.com/office/officeart/2009/3/layout/HorizontalOrganizationChart"/>
    <dgm:cxn modelId="{393889FE-E3B8-4301-BF96-AB3C44E392B4}" type="presParOf" srcId="{EA6EE08D-0075-4882-AD87-AF588420CA9D}" destId="{D5DCC74D-F7BF-483B-ABBB-392FE9B094E9}" srcOrd="0" destOrd="0" presId="urn:microsoft.com/office/officeart/2009/3/layout/HorizontalOrganizationChart"/>
    <dgm:cxn modelId="{DA11FD2F-6A89-42D8-AE70-E04643EB3199}" type="presParOf" srcId="{EA6EE08D-0075-4882-AD87-AF588420CA9D}" destId="{41112C69-5102-49FE-8B6F-B2DBFF035E99}" srcOrd="1" destOrd="0" presId="urn:microsoft.com/office/officeart/2009/3/layout/HorizontalOrganizationChart"/>
    <dgm:cxn modelId="{9D213408-64C0-44BA-9AFD-D4D4091C83C6}" type="presParOf" srcId="{35BD7422-C126-48EB-8715-F4EDE59A0E05}" destId="{D42D4D95-9350-4999-A140-6B267A440F8A}" srcOrd="1" destOrd="0" presId="urn:microsoft.com/office/officeart/2009/3/layout/HorizontalOrganizationChart"/>
    <dgm:cxn modelId="{4F145200-6390-4699-985D-EB89A8D74430}" type="presParOf" srcId="{D42D4D95-9350-4999-A140-6B267A440F8A}" destId="{94C3D230-03DD-44F4-9282-4918F52A58BD}" srcOrd="0" destOrd="0" presId="urn:microsoft.com/office/officeart/2009/3/layout/HorizontalOrganizationChart"/>
    <dgm:cxn modelId="{AFD761AA-C8B0-4A26-9FB9-A875738335DF}" type="presParOf" srcId="{D42D4D95-9350-4999-A140-6B267A440F8A}" destId="{9453B798-79F6-46E9-8C7B-F2DD506E48EE}" srcOrd="1" destOrd="0" presId="urn:microsoft.com/office/officeart/2009/3/layout/HorizontalOrganizationChart"/>
    <dgm:cxn modelId="{76677472-6926-4E13-B6A4-D38F701A2C2A}" type="presParOf" srcId="{9453B798-79F6-46E9-8C7B-F2DD506E48EE}" destId="{7A01FA58-B043-489C-BF10-6197C61BFF39}" srcOrd="0" destOrd="0" presId="urn:microsoft.com/office/officeart/2009/3/layout/HorizontalOrganizationChart"/>
    <dgm:cxn modelId="{3EA3FF45-8B22-4E37-9303-2D2B8FAC2D89}" type="presParOf" srcId="{7A01FA58-B043-489C-BF10-6197C61BFF39}" destId="{1DBDFBB7-136A-40DF-984D-E8E378D1010B}" srcOrd="0" destOrd="0" presId="urn:microsoft.com/office/officeart/2009/3/layout/HorizontalOrganizationChart"/>
    <dgm:cxn modelId="{86C47A86-0292-4CAC-A174-000DAC4D8525}" type="presParOf" srcId="{7A01FA58-B043-489C-BF10-6197C61BFF39}" destId="{85166CEE-F225-4EDE-9B6C-69092812F504}" srcOrd="1" destOrd="0" presId="urn:microsoft.com/office/officeart/2009/3/layout/HorizontalOrganizationChart"/>
    <dgm:cxn modelId="{1E05025E-B029-4290-B85B-96BEB869DCB4}" type="presParOf" srcId="{9453B798-79F6-46E9-8C7B-F2DD506E48EE}" destId="{FCEF2DE0-3563-45BA-AA8B-3B880C4ECCCC}" srcOrd="1" destOrd="0" presId="urn:microsoft.com/office/officeart/2009/3/layout/HorizontalOrganizationChart"/>
    <dgm:cxn modelId="{75E32043-A267-4C93-8349-CF2BDB848773}" type="presParOf" srcId="{FCEF2DE0-3563-45BA-AA8B-3B880C4ECCCC}" destId="{26C89CDB-1E0A-489C-AED6-F4CE5D124701}" srcOrd="0" destOrd="0" presId="urn:microsoft.com/office/officeart/2009/3/layout/HorizontalOrganizationChart"/>
    <dgm:cxn modelId="{567A3031-C142-4A47-A6E0-BA4C8E7E6F86}" type="presParOf" srcId="{FCEF2DE0-3563-45BA-AA8B-3B880C4ECCCC}" destId="{2B6A0C7E-F0C1-4032-8C80-E7E3DEDB48AD}" srcOrd="1" destOrd="0" presId="urn:microsoft.com/office/officeart/2009/3/layout/HorizontalOrganizationChart"/>
    <dgm:cxn modelId="{7AD5F8DD-A8B8-4C66-B7AB-CE972DC69856}" type="presParOf" srcId="{2B6A0C7E-F0C1-4032-8C80-E7E3DEDB48AD}" destId="{74EDF00F-8289-4F05-B222-5FCBF1167E44}" srcOrd="0" destOrd="0" presId="urn:microsoft.com/office/officeart/2009/3/layout/HorizontalOrganizationChart"/>
    <dgm:cxn modelId="{2991126F-727B-4007-B290-F508BAC9E399}" type="presParOf" srcId="{74EDF00F-8289-4F05-B222-5FCBF1167E44}" destId="{850D2552-FB54-487B-A4FF-0708336EDBA4}" srcOrd="0" destOrd="0" presId="urn:microsoft.com/office/officeart/2009/3/layout/HorizontalOrganizationChart"/>
    <dgm:cxn modelId="{05FE497B-CF69-45FC-BF24-4965300774EC}" type="presParOf" srcId="{74EDF00F-8289-4F05-B222-5FCBF1167E44}" destId="{0B9EAD03-99BF-4EC6-89D8-8A0D2FB2658D}" srcOrd="1" destOrd="0" presId="urn:microsoft.com/office/officeart/2009/3/layout/HorizontalOrganizationChart"/>
    <dgm:cxn modelId="{0F7E2BE2-16F2-4862-AA15-D88D9A5EC2D6}" type="presParOf" srcId="{2B6A0C7E-F0C1-4032-8C80-E7E3DEDB48AD}" destId="{781699F5-40A1-478E-B6B9-CC46A8E570F0}" srcOrd="1" destOrd="0" presId="urn:microsoft.com/office/officeart/2009/3/layout/HorizontalOrganizationChart"/>
    <dgm:cxn modelId="{2FE48A87-E363-4F33-B789-0A68D71F19AD}" type="presParOf" srcId="{2B6A0C7E-F0C1-4032-8C80-E7E3DEDB48AD}" destId="{3E77605B-2450-4310-A5F9-4A56F86AD392}" srcOrd="2" destOrd="0" presId="urn:microsoft.com/office/officeart/2009/3/layout/HorizontalOrganizationChart"/>
    <dgm:cxn modelId="{C6222D05-9963-440C-AF3E-5F8202000B56}" type="presParOf" srcId="{FCEF2DE0-3563-45BA-AA8B-3B880C4ECCCC}" destId="{81302083-16E1-42F3-B318-050F96641F2A}" srcOrd="2" destOrd="0" presId="urn:microsoft.com/office/officeart/2009/3/layout/HorizontalOrganizationChart"/>
    <dgm:cxn modelId="{8FA430B2-65F6-42BB-A924-94263D3F606F}" type="presParOf" srcId="{FCEF2DE0-3563-45BA-AA8B-3B880C4ECCCC}" destId="{775F0DCC-3B32-455F-B004-6336ACA1F1B3}" srcOrd="3" destOrd="0" presId="urn:microsoft.com/office/officeart/2009/3/layout/HorizontalOrganizationChart"/>
    <dgm:cxn modelId="{BC296BE6-8D1D-4F12-9B00-B66D82F95D89}" type="presParOf" srcId="{775F0DCC-3B32-455F-B004-6336ACA1F1B3}" destId="{2230F9FA-A9C7-44E8-83CB-0E0525DD1270}" srcOrd="0" destOrd="0" presId="urn:microsoft.com/office/officeart/2009/3/layout/HorizontalOrganizationChart"/>
    <dgm:cxn modelId="{4D1A0615-FD8F-479F-8007-ADF445CA9CE8}" type="presParOf" srcId="{2230F9FA-A9C7-44E8-83CB-0E0525DD1270}" destId="{2DC2993C-0B5C-4780-8CC0-95C194D74373}" srcOrd="0" destOrd="0" presId="urn:microsoft.com/office/officeart/2009/3/layout/HorizontalOrganizationChart"/>
    <dgm:cxn modelId="{23E3D8F7-79FC-4EC3-BEAB-4E0AA26C101C}" type="presParOf" srcId="{2230F9FA-A9C7-44E8-83CB-0E0525DD1270}" destId="{F2DBC147-0797-4FA3-B341-F44CE5E6BC34}" srcOrd="1" destOrd="0" presId="urn:microsoft.com/office/officeart/2009/3/layout/HorizontalOrganizationChart"/>
    <dgm:cxn modelId="{99C62D85-B7A6-4B64-9578-837813E2E561}" type="presParOf" srcId="{775F0DCC-3B32-455F-B004-6336ACA1F1B3}" destId="{56B1EBD1-A562-4445-B6A5-5327263E2C8B}" srcOrd="1" destOrd="0" presId="urn:microsoft.com/office/officeart/2009/3/layout/HorizontalOrganizationChart"/>
    <dgm:cxn modelId="{A0FE5261-CB0E-4527-9E91-8C2D69833FDB}" type="presParOf" srcId="{775F0DCC-3B32-455F-B004-6336ACA1F1B3}" destId="{2DA575EC-3222-486E-849F-43D715BF65AB}" srcOrd="2" destOrd="0" presId="urn:microsoft.com/office/officeart/2009/3/layout/HorizontalOrganizationChart"/>
    <dgm:cxn modelId="{3CBAF470-EA45-4CF6-91CD-B75893A30527}" type="presParOf" srcId="{9453B798-79F6-46E9-8C7B-F2DD506E48EE}" destId="{2EE7E508-B6E9-4791-9C73-FB26040037E4}" srcOrd="2" destOrd="0" presId="urn:microsoft.com/office/officeart/2009/3/layout/HorizontalOrganizationChart"/>
    <dgm:cxn modelId="{132FB9D7-C928-412B-B37E-54C6A7F5DFF3}" type="presParOf" srcId="{D42D4D95-9350-4999-A140-6B267A440F8A}" destId="{CCD63F1D-D492-4DEB-9EB2-2A3DFE7CBB92}" srcOrd="2" destOrd="0" presId="urn:microsoft.com/office/officeart/2009/3/layout/HorizontalOrganizationChart"/>
    <dgm:cxn modelId="{B47A4F81-D467-49F3-968B-0A3C90144A9A}" type="presParOf" srcId="{D42D4D95-9350-4999-A140-6B267A440F8A}" destId="{D009AA6C-4B06-4288-AF41-1B5C92730D05}" srcOrd="3" destOrd="0" presId="urn:microsoft.com/office/officeart/2009/3/layout/HorizontalOrganizationChart"/>
    <dgm:cxn modelId="{032A077F-E6AD-4DE8-B789-23C2740A20FD}" type="presParOf" srcId="{D009AA6C-4B06-4288-AF41-1B5C92730D05}" destId="{1B0815A7-C963-4CD3-856B-5F2E2E768DC8}" srcOrd="0" destOrd="0" presId="urn:microsoft.com/office/officeart/2009/3/layout/HorizontalOrganizationChart"/>
    <dgm:cxn modelId="{4217F971-9236-4D20-8744-29E7F48849E4}" type="presParOf" srcId="{1B0815A7-C963-4CD3-856B-5F2E2E768DC8}" destId="{B41BB5CE-5D04-4DA0-941E-8FADD364B64C}" srcOrd="0" destOrd="0" presId="urn:microsoft.com/office/officeart/2009/3/layout/HorizontalOrganizationChart"/>
    <dgm:cxn modelId="{447AB463-BC0A-4835-B450-4BC94244F925}" type="presParOf" srcId="{1B0815A7-C963-4CD3-856B-5F2E2E768DC8}" destId="{BBEF5C83-8603-4894-A717-F75A2C962364}" srcOrd="1" destOrd="0" presId="urn:microsoft.com/office/officeart/2009/3/layout/HorizontalOrganizationChart"/>
    <dgm:cxn modelId="{9145B926-E372-425E-A6C9-A010921BAFAA}" type="presParOf" srcId="{D009AA6C-4B06-4288-AF41-1B5C92730D05}" destId="{A8294CC7-1E00-4C14-8A1E-F51BFCD5A3C7}" srcOrd="1" destOrd="0" presId="urn:microsoft.com/office/officeart/2009/3/layout/HorizontalOrganizationChart"/>
    <dgm:cxn modelId="{4BCCFB42-F16C-4649-A194-2970EF5201AA}" type="presParOf" srcId="{A8294CC7-1E00-4C14-8A1E-F51BFCD5A3C7}" destId="{158A9A28-EF81-4517-8D83-5F8061007969}" srcOrd="0" destOrd="0" presId="urn:microsoft.com/office/officeart/2009/3/layout/HorizontalOrganizationChart"/>
    <dgm:cxn modelId="{1948CE89-64AA-496B-A61E-F4A3DC528E67}" type="presParOf" srcId="{A8294CC7-1E00-4C14-8A1E-F51BFCD5A3C7}" destId="{82D2A1FC-3575-45F7-BA53-9B973C366262}" srcOrd="1" destOrd="0" presId="urn:microsoft.com/office/officeart/2009/3/layout/HorizontalOrganizationChart"/>
    <dgm:cxn modelId="{568FC82A-2E02-4B1A-86B3-E83CC837F765}" type="presParOf" srcId="{82D2A1FC-3575-45F7-BA53-9B973C366262}" destId="{1B75E609-EF43-4527-988C-F38B047FFE7C}" srcOrd="0" destOrd="0" presId="urn:microsoft.com/office/officeart/2009/3/layout/HorizontalOrganizationChart"/>
    <dgm:cxn modelId="{EDECEAFC-C44C-4D64-9AD4-CFFD95FB96EC}" type="presParOf" srcId="{1B75E609-EF43-4527-988C-F38B047FFE7C}" destId="{7DE22FC7-EA83-4D6F-B52D-40FD7AFE8E41}" srcOrd="0" destOrd="0" presId="urn:microsoft.com/office/officeart/2009/3/layout/HorizontalOrganizationChart"/>
    <dgm:cxn modelId="{B71CC295-6273-4CA9-AF51-9B28C6DDD0F9}" type="presParOf" srcId="{1B75E609-EF43-4527-988C-F38B047FFE7C}" destId="{4BF1A504-5E03-438D-822C-2C409EADC35E}" srcOrd="1" destOrd="0" presId="urn:microsoft.com/office/officeart/2009/3/layout/HorizontalOrganizationChart"/>
    <dgm:cxn modelId="{39B4C61E-8C1A-4870-B101-0750A9760060}" type="presParOf" srcId="{82D2A1FC-3575-45F7-BA53-9B973C366262}" destId="{3643FC6D-6176-4090-8340-4C4DA4C93DB8}" srcOrd="1" destOrd="0" presId="urn:microsoft.com/office/officeart/2009/3/layout/HorizontalOrganizationChart"/>
    <dgm:cxn modelId="{2E4DE5A3-C9E4-476E-982E-F0F0B450C084}" type="presParOf" srcId="{82D2A1FC-3575-45F7-BA53-9B973C366262}" destId="{42769495-897A-4686-91BD-834A337429D0}" srcOrd="2" destOrd="0" presId="urn:microsoft.com/office/officeart/2009/3/layout/HorizontalOrganizationChart"/>
    <dgm:cxn modelId="{2CFC79B0-EC4A-465E-BBE8-30CE645E642B}" type="presParOf" srcId="{D009AA6C-4B06-4288-AF41-1B5C92730D05}" destId="{543D138B-1640-4E8E-A955-6F1A323705CB}" srcOrd="2" destOrd="0" presId="urn:microsoft.com/office/officeart/2009/3/layout/HorizontalOrganizationChart"/>
    <dgm:cxn modelId="{182CCA86-85B8-494B-97CD-09234FC7705D}" type="presParOf" srcId="{D42D4D95-9350-4999-A140-6B267A440F8A}" destId="{9C53C0B4-D6E6-436C-ACD2-8250F2D73E1F}" srcOrd="4" destOrd="0" presId="urn:microsoft.com/office/officeart/2009/3/layout/HorizontalOrganizationChart"/>
    <dgm:cxn modelId="{8A948C19-DFF4-44BD-AF7F-E251A7964726}" type="presParOf" srcId="{D42D4D95-9350-4999-A140-6B267A440F8A}" destId="{C60EF00B-C429-4C4D-9678-0987E8F958ED}" srcOrd="5" destOrd="0" presId="urn:microsoft.com/office/officeart/2009/3/layout/HorizontalOrganizationChart"/>
    <dgm:cxn modelId="{537D1D51-01D3-4C43-B138-C7D0DD08A613}" type="presParOf" srcId="{C60EF00B-C429-4C4D-9678-0987E8F958ED}" destId="{F864A89E-18B4-4B90-BF02-B18E998AE3B8}" srcOrd="0" destOrd="0" presId="urn:microsoft.com/office/officeart/2009/3/layout/HorizontalOrganizationChart"/>
    <dgm:cxn modelId="{374AD283-8F8E-4927-84A3-F1FD9F54D52E}" type="presParOf" srcId="{F864A89E-18B4-4B90-BF02-B18E998AE3B8}" destId="{A6B36518-41E5-4642-86BB-9B240A0E681B}" srcOrd="0" destOrd="0" presId="urn:microsoft.com/office/officeart/2009/3/layout/HorizontalOrganizationChart"/>
    <dgm:cxn modelId="{000FDE76-9E14-40CC-AA20-F3BB0DBD88C5}" type="presParOf" srcId="{F864A89E-18B4-4B90-BF02-B18E998AE3B8}" destId="{E26DAE89-C1A1-4479-90E3-C2BB8CB026A9}" srcOrd="1" destOrd="0" presId="urn:microsoft.com/office/officeart/2009/3/layout/HorizontalOrganizationChart"/>
    <dgm:cxn modelId="{56013E61-FEB9-45EF-AA71-05398AB64862}" type="presParOf" srcId="{C60EF00B-C429-4C4D-9678-0987E8F958ED}" destId="{206AEB33-5A84-41B4-B02E-DCFA41B1D302}" srcOrd="1" destOrd="0" presId="urn:microsoft.com/office/officeart/2009/3/layout/HorizontalOrganizationChart"/>
    <dgm:cxn modelId="{CB5128F4-35F6-4068-AC0A-C71582226E67}" type="presParOf" srcId="{C60EF00B-C429-4C4D-9678-0987E8F958ED}" destId="{7C5BBFB3-824A-4AFD-95DA-A43CE346AA63}" srcOrd="2" destOrd="0" presId="urn:microsoft.com/office/officeart/2009/3/layout/HorizontalOrganizationChart"/>
    <dgm:cxn modelId="{C2037BB8-4F57-437C-9A1B-F6ACAEA7872A}" type="presParOf" srcId="{35BD7422-C126-48EB-8715-F4EDE59A0E05}" destId="{79429748-EF42-4C38-9F49-035E6AEB7ED0}" srcOrd="2" destOrd="0" presId="urn:microsoft.com/office/officeart/2009/3/layout/HorizontalOrganizationChart"/>
    <dgm:cxn modelId="{1AA58813-53F8-4C59-946E-DFF5B73F28C9}" type="presParOf" srcId="{AD79B44E-D904-4A9E-975E-EAB9D5AB9795}" destId="{163F2139-3F9A-4893-AD17-CCC71DEB58FD}" srcOrd="4" destOrd="0" presId="urn:microsoft.com/office/officeart/2009/3/layout/HorizontalOrganizationChart"/>
    <dgm:cxn modelId="{A20EF587-F5EF-4106-A21C-F020FC1CA03B}" type="presParOf" srcId="{AD79B44E-D904-4A9E-975E-EAB9D5AB9795}" destId="{B01CF94F-C3A6-42B3-B3B6-B9FD2DC66CDC}" srcOrd="5" destOrd="0" presId="urn:microsoft.com/office/officeart/2009/3/layout/HorizontalOrganizationChart"/>
    <dgm:cxn modelId="{F30C15BE-3857-408B-9565-2E4E460FC2F7}" type="presParOf" srcId="{B01CF94F-C3A6-42B3-B3B6-B9FD2DC66CDC}" destId="{2CD05EEB-E72B-4995-9752-D080446C60F3}" srcOrd="0" destOrd="0" presId="urn:microsoft.com/office/officeart/2009/3/layout/HorizontalOrganizationChart"/>
    <dgm:cxn modelId="{8399497F-D8F1-4E23-8BD4-CB77487F3AA1}" type="presParOf" srcId="{2CD05EEB-E72B-4995-9752-D080446C60F3}" destId="{B862D02F-ABD4-43D8-B40D-88A1416B9065}" srcOrd="0" destOrd="0" presId="urn:microsoft.com/office/officeart/2009/3/layout/HorizontalOrganizationChart"/>
    <dgm:cxn modelId="{2B52A01E-A72E-4731-BCAF-FF012B7A8379}" type="presParOf" srcId="{2CD05EEB-E72B-4995-9752-D080446C60F3}" destId="{CF97C81F-6C36-4D5A-ACF5-88D461A7279F}" srcOrd="1" destOrd="0" presId="urn:microsoft.com/office/officeart/2009/3/layout/HorizontalOrganizationChart"/>
    <dgm:cxn modelId="{059E576F-D423-4B0F-9537-5E150E7659B4}" type="presParOf" srcId="{B01CF94F-C3A6-42B3-B3B6-B9FD2DC66CDC}" destId="{D0196C0E-A906-4B3F-B1BC-4B55732FFC9B}" srcOrd="1" destOrd="0" presId="urn:microsoft.com/office/officeart/2009/3/layout/HorizontalOrganizationChart"/>
    <dgm:cxn modelId="{E9AE921E-FF28-4807-BFA3-3D7CE352DFCE}" type="presParOf" srcId="{D0196C0E-A906-4B3F-B1BC-4B55732FFC9B}" destId="{5237113F-ABE8-46FF-B641-00EB121972DB}" srcOrd="0" destOrd="0" presId="urn:microsoft.com/office/officeart/2009/3/layout/HorizontalOrganizationChart"/>
    <dgm:cxn modelId="{043C0634-F8F3-4413-A557-A25DFC42F5CA}" type="presParOf" srcId="{D0196C0E-A906-4B3F-B1BC-4B55732FFC9B}" destId="{994B08E2-3C39-4302-86BD-68707446869F}" srcOrd="1" destOrd="0" presId="urn:microsoft.com/office/officeart/2009/3/layout/HorizontalOrganizationChart"/>
    <dgm:cxn modelId="{80F0CBBE-C89F-4E7A-B193-276B30DD30EF}" type="presParOf" srcId="{994B08E2-3C39-4302-86BD-68707446869F}" destId="{00916104-7976-48B6-AA60-C768A3F1B2BF}" srcOrd="0" destOrd="0" presId="urn:microsoft.com/office/officeart/2009/3/layout/HorizontalOrganizationChart"/>
    <dgm:cxn modelId="{56573CC4-B7F9-4912-9AAB-EA089AF84ED4}" type="presParOf" srcId="{00916104-7976-48B6-AA60-C768A3F1B2BF}" destId="{436F0ADB-6206-407E-818D-74849B52BE6F}" srcOrd="0" destOrd="0" presId="urn:microsoft.com/office/officeart/2009/3/layout/HorizontalOrganizationChart"/>
    <dgm:cxn modelId="{E279F37A-0155-4504-8187-B498BE9B4EB3}" type="presParOf" srcId="{00916104-7976-48B6-AA60-C768A3F1B2BF}" destId="{1FDF7944-4DD2-45A7-8FA9-C4220B8B9C07}" srcOrd="1" destOrd="0" presId="urn:microsoft.com/office/officeart/2009/3/layout/HorizontalOrganizationChart"/>
    <dgm:cxn modelId="{9721755D-82E8-4467-8769-A69DC5746E4B}" type="presParOf" srcId="{994B08E2-3C39-4302-86BD-68707446869F}" destId="{550A9A8D-0CDA-4532-A1A8-6F4463D1BF34}" srcOrd="1" destOrd="0" presId="urn:microsoft.com/office/officeart/2009/3/layout/HorizontalOrganizationChart"/>
    <dgm:cxn modelId="{1BD8D837-5CB4-46F7-B16D-AF90316F03CC}" type="presParOf" srcId="{994B08E2-3C39-4302-86BD-68707446869F}" destId="{EBD744FC-F129-4911-A25E-431C43CC3671}" srcOrd="2" destOrd="0" presId="urn:microsoft.com/office/officeart/2009/3/layout/HorizontalOrganizationChart"/>
    <dgm:cxn modelId="{A79AA762-DA01-4295-B2D4-D34F9D47CA80}" type="presParOf" srcId="{B01CF94F-C3A6-42B3-B3B6-B9FD2DC66CDC}" destId="{0A2AF096-6D67-4346-A2FA-45C15BD48037}" srcOrd="2" destOrd="0" presId="urn:microsoft.com/office/officeart/2009/3/layout/HorizontalOrganizationChart"/>
    <dgm:cxn modelId="{D2461025-74E8-47C1-830F-060A69C57FD1}" type="presParOf" srcId="{AD79B44E-D904-4A9E-975E-EAB9D5AB9795}" destId="{AE1CD310-189A-49FC-B440-1B7E546B1A06}" srcOrd="6" destOrd="0" presId="urn:microsoft.com/office/officeart/2009/3/layout/HorizontalOrganizationChart"/>
    <dgm:cxn modelId="{F94EE95C-40D2-4741-B9F9-19CB1E5C6931}" type="presParOf" srcId="{AD79B44E-D904-4A9E-975E-EAB9D5AB9795}" destId="{CB82C82D-8502-48F4-A25C-97679DFE8712}" srcOrd="7" destOrd="0" presId="urn:microsoft.com/office/officeart/2009/3/layout/HorizontalOrganizationChart"/>
    <dgm:cxn modelId="{A1B2846F-F028-4C28-9733-96C0935B316E}" type="presParOf" srcId="{CB82C82D-8502-48F4-A25C-97679DFE8712}" destId="{543FE929-794A-486C-8F0E-3241E038D87D}" srcOrd="0" destOrd="0" presId="urn:microsoft.com/office/officeart/2009/3/layout/HorizontalOrganizationChart"/>
    <dgm:cxn modelId="{433E033D-485C-4E16-8331-617648BCA59F}" type="presParOf" srcId="{543FE929-794A-486C-8F0E-3241E038D87D}" destId="{FC268FD7-C258-4A5E-A27B-C74F9C2BC392}" srcOrd="0" destOrd="0" presId="urn:microsoft.com/office/officeart/2009/3/layout/HorizontalOrganizationChart"/>
    <dgm:cxn modelId="{746FD589-CCC1-4E1D-9367-B5731461F955}" type="presParOf" srcId="{543FE929-794A-486C-8F0E-3241E038D87D}" destId="{60B3D2BB-41E8-407B-895D-1FCEAD3D386C}" srcOrd="1" destOrd="0" presId="urn:microsoft.com/office/officeart/2009/3/layout/HorizontalOrganizationChart"/>
    <dgm:cxn modelId="{D344F420-C960-4B90-B5BD-9548802566E4}" type="presParOf" srcId="{CB82C82D-8502-48F4-A25C-97679DFE8712}" destId="{965573EA-1933-4C1A-8487-6DC9685266AD}" srcOrd="1" destOrd="0" presId="urn:microsoft.com/office/officeart/2009/3/layout/HorizontalOrganizationChart"/>
    <dgm:cxn modelId="{4DF9C775-DBFF-4440-850F-35CAB5EC9E2D}" type="presParOf" srcId="{965573EA-1933-4C1A-8487-6DC9685266AD}" destId="{AC11D92C-D602-4D5E-9A06-70BBF921C576}" srcOrd="0" destOrd="0" presId="urn:microsoft.com/office/officeart/2009/3/layout/HorizontalOrganizationChart"/>
    <dgm:cxn modelId="{24556D3E-1737-4951-97E5-E0E5345D56AA}" type="presParOf" srcId="{965573EA-1933-4C1A-8487-6DC9685266AD}" destId="{AFEE124A-5109-46E9-858A-78DB3144D47D}" srcOrd="1" destOrd="0" presId="urn:microsoft.com/office/officeart/2009/3/layout/HorizontalOrganizationChart"/>
    <dgm:cxn modelId="{68779298-C8BF-4950-8BE1-731AF888C6AD}" type="presParOf" srcId="{AFEE124A-5109-46E9-858A-78DB3144D47D}" destId="{1CE8CB3C-1A90-4499-AAF7-32CE3AD6A346}" srcOrd="0" destOrd="0" presId="urn:microsoft.com/office/officeart/2009/3/layout/HorizontalOrganizationChart"/>
    <dgm:cxn modelId="{5B4330C3-3CC8-4179-B712-D98B1C52A869}" type="presParOf" srcId="{1CE8CB3C-1A90-4499-AAF7-32CE3AD6A346}" destId="{230001D1-8F6C-455F-84C2-99016A67C11D}" srcOrd="0" destOrd="0" presId="urn:microsoft.com/office/officeart/2009/3/layout/HorizontalOrganizationChart"/>
    <dgm:cxn modelId="{B8C51CF2-D3CA-424E-AEA5-9C62ADCA9F17}" type="presParOf" srcId="{1CE8CB3C-1A90-4499-AAF7-32CE3AD6A346}" destId="{E072E4E5-CA17-4F89-AD06-B1E0265D4302}" srcOrd="1" destOrd="0" presId="urn:microsoft.com/office/officeart/2009/3/layout/HorizontalOrganizationChart"/>
    <dgm:cxn modelId="{D67CFE5D-1216-4918-A3EE-5C12ABB9A3E7}" type="presParOf" srcId="{AFEE124A-5109-46E9-858A-78DB3144D47D}" destId="{02A4FAA9-8549-40F9-B762-0EDD8EE5F471}" srcOrd="1" destOrd="0" presId="urn:microsoft.com/office/officeart/2009/3/layout/HorizontalOrganizationChart"/>
    <dgm:cxn modelId="{F0696D83-FA27-4B0F-AB71-1B47B7CF77F0}" type="presParOf" srcId="{AFEE124A-5109-46E9-858A-78DB3144D47D}" destId="{30D18CBC-1E94-4A14-8DE8-640EE83B3036}" srcOrd="2" destOrd="0" presId="urn:microsoft.com/office/officeart/2009/3/layout/HorizontalOrganizationChart"/>
    <dgm:cxn modelId="{E2C07C93-BA2A-49FC-80BF-537AF3E25FAD}" type="presParOf" srcId="{CB82C82D-8502-48F4-A25C-97679DFE8712}" destId="{ECD5BCA6-F4A6-46A9-A03B-91ED5A26DE32}" srcOrd="2" destOrd="0" presId="urn:microsoft.com/office/officeart/2009/3/layout/HorizontalOrganizationChart"/>
    <dgm:cxn modelId="{41EC1424-EE2B-46E4-8259-9E91648E1D52}" type="presParOf" srcId="{AD79B44E-D904-4A9E-975E-EAB9D5AB9795}" destId="{D29C1E41-F0A6-4B0B-A7AC-16A7954D8AC2}" srcOrd="8" destOrd="0" presId="urn:microsoft.com/office/officeart/2009/3/layout/HorizontalOrganizationChart"/>
    <dgm:cxn modelId="{1982E14F-D63B-48CE-A929-0FC7839D502E}" type="presParOf" srcId="{AD79B44E-D904-4A9E-975E-EAB9D5AB9795}" destId="{B296480D-3FCE-4893-8382-FC0F09B6CDCD}" srcOrd="9" destOrd="0" presId="urn:microsoft.com/office/officeart/2009/3/layout/HorizontalOrganizationChart"/>
    <dgm:cxn modelId="{84BFB62D-7B76-4741-90A3-1C12E6DE8891}" type="presParOf" srcId="{B296480D-3FCE-4893-8382-FC0F09B6CDCD}" destId="{4003B6D1-2710-4EF4-9FEA-39C83524BD4F}" srcOrd="0" destOrd="0" presId="urn:microsoft.com/office/officeart/2009/3/layout/HorizontalOrganizationChart"/>
    <dgm:cxn modelId="{FA2753B8-F330-4CB0-B330-76E54E8ACE52}" type="presParOf" srcId="{4003B6D1-2710-4EF4-9FEA-39C83524BD4F}" destId="{92C56A28-FD26-46F0-8473-E7C6698433B7}" srcOrd="0" destOrd="0" presId="urn:microsoft.com/office/officeart/2009/3/layout/HorizontalOrganizationChart"/>
    <dgm:cxn modelId="{6A3001BB-F2E1-4E9E-8818-96A3EE3A5958}" type="presParOf" srcId="{4003B6D1-2710-4EF4-9FEA-39C83524BD4F}" destId="{520C1F4E-FCAD-4AF2-8E87-7300EA915679}" srcOrd="1" destOrd="0" presId="urn:microsoft.com/office/officeart/2009/3/layout/HorizontalOrganizationChart"/>
    <dgm:cxn modelId="{370E25EF-0387-4B51-A442-269A5F2D7D38}" type="presParOf" srcId="{B296480D-3FCE-4893-8382-FC0F09B6CDCD}" destId="{21C6D09D-3164-4227-8871-3AC26C922E4D}" srcOrd="1" destOrd="0" presId="urn:microsoft.com/office/officeart/2009/3/layout/HorizontalOrganizationChart"/>
    <dgm:cxn modelId="{9869592B-583D-4A58-8451-49B7047FB176}" type="presParOf" srcId="{21C6D09D-3164-4227-8871-3AC26C922E4D}" destId="{C115CE2F-7ADC-4F7B-90C5-C39CE83D05A5}" srcOrd="0" destOrd="0" presId="urn:microsoft.com/office/officeart/2009/3/layout/HorizontalOrganizationChart"/>
    <dgm:cxn modelId="{082CC4A8-3E3F-45A9-B427-993CB59EAE6C}" type="presParOf" srcId="{21C6D09D-3164-4227-8871-3AC26C922E4D}" destId="{B6201FB0-C046-41DD-B194-CB157B60661E}" srcOrd="1" destOrd="0" presId="urn:microsoft.com/office/officeart/2009/3/layout/HorizontalOrganizationChart"/>
    <dgm:cxn modelId="{7AEBEDDD-D0AE-4B06-815D-249DF3151936}" type="presParOf" srcId="{B6201FB0-C046-41DD-B194-CB157B60661E}" destId="{5C83E7DC-0437-4D3A-951A-B1FD34F7A015}" srcOrd="0" destOrd="0" presId="urn:microsoft.com/office/officeart/2009/3/layout/HorizontalOrganizationChart"/>
    <dgm:cxn modelId="{FBD6DAE2-8FF8-459C-AA72-B969312694C8}" type="presParOf" srcId="{5C83E7DC-0437-4D3A-951A-B1FD34F7A015}" destId="{5B651776-AAB8-4A28-B245-D4AFDC1DAA66}" srcOrd="0" destOrd="0" presId="urn:microsoft.com/office/officeart/2009/3/layout/HorizontalOrganizationChart"/>
    <dgm:cxn modelId="{DFF95324-9761-4656-8ABA-EC2BF6911631}" type="presParOf" srcId="{5C83E7DC-0437-4D3A-951A-B1FD34F7A015}" destId="{44A8B970-872E-4950-888F-AA8B4B5DBC43}" srcOrd="1" destOrd="0" presId="urn:microsoft.com/office/officeart/2009/3/layout/HorizontalOrganizationChart"/>
    <dgm:cxn modelId="{D7D3A3B4-74AA-42F2-B70D-7692D62F3219}" type="presParOf" srcId="{B6201FB0-C046-41DD-B194-CB157B60661E}" destId="{DDC5CDF4-F4C1-4E14-8D62-6C124F4A12BA}" srcOrd="1" destOrd="0" presId="urn:microsoft.com/office/officeart/2009/3/layout/HorizontalOrganizationChart"/>
    <dgm:cxn modelId="{902BD99E-9F06-45ED-9190-839ABB58F5AE}" type="presParOf" srcId="{B6201FB0-C046-41DD-B194-CB157B60661E}" destId="{DFA16388-91FA-4553-9184-21B828BF5BB5}" srcOrd="2" destOrd="0" presId="urn:microsoft.com/office/officeart/2009/3/layout/HorizontalOrganizationChart"/>
    <dgm:cxn modelId="{29804968-FA47-41A9-8BC4-4E4408238AE2}" type="presParOf" srcId="{B296480D-3FCE-4893-8382-FC0F09B6CDCD}" destId="{D1D3350D-2394-40A0-9AED-048AD8E264DE}" srcOrd="2" destOrd="0" presId="urn:microsoft.com/office/officeart/2009/3/layout/HorizontalOrganizationChart"/>
    <dgm:cxn modelId="{AD27CC2A-C43A-4C4C-B2E9-E2780DF548ED}" type="presParOf" srcId="{AD79B44E-D904-4A9E-975E-EAB9D5AB9795}" destId="{30B8774D-27C4-4F81-B260-18AF33967146}" srcOrd="10" destOrd="0" presId="urn:microsoft.com/office/officeart/2009/3/layout/HorizontalOrganizationChart"/>
    <dgm:cxn modelId="{057E2D55-EB57-4FA9-AFCA-EB2B8B22E352}" type="presParOf" srcId="{AD79B44E-D904-4A9E-975E-EAB9D5AB9795}" destId="{23EF5878-BB80-4D2B-BDCE-97E628C1854D}" srcOrd="11" destOrd="0" presId="urn:microsoft.com/office/officeart/2009/3/layout/HorizontalOrganizationChart"/>
    <dgm:cxn modelId="{DAA21116-34CF-42F5-A2BD-CC25071B4C25}" type="presParOf" srcId="{23EF5878-BB80-4D2B-BDCE-97E628C1854D}" destId="{447A1616-15C1-45A0-993B-3EB1E8B631B3}" srcOrd="0" destOrd="0" presId="urn:microsoft.com/office/officeart/2009/3/layout/HorizontalOrganizationChart"/>
    <dgm:cxn modelId="{98C35E8F-6E26-457E-A88B-FC67317CB530}" type="presParOf" srcId="{447A1616-15C1-45A0-993B-3EB1E8B631B3}" destId="{F8FE4275-5F21-4581-AEF5-27EEAE48B4D9}" srcOrd="0" destOrd="0" presId="urn:microsoft.com/office/officeart/2009/3/layout/HorizontalOrganizationChart"/>
    <dgm:cxn modelId="{E04C4F7C-9020-4955-9F1C-9369AA4DF922}" type="presParOf" srcId="{447A1616-15C1-45A0-993B-3EB1E8B631B3}" destId="{319D7253-4350-4C4B-A180-FD61D617FF9A}" srcOrd="1" destOrd="0" presId="urn:microsoft.com/office/officeart/2009/3/layout/HorizontalOrganizationChart"/>
    <dgm:cxn modelId="{6B1BA67A-EF62-45E9-81DF-AA94EA6EB435}" type="presParOf" srcId="{23EF5878-BB80-4D2B-BDCE-97E628C1854D}" destId="{1D9006AF-3332-4443-A026-EB4E23E1C7AA}" srcOrd="1" destOrd="0" presId="urn:microsoft.com/office/officeart/2009/3/layout/HorizontalOrganizationChart"/>
    <dgm:cxn modelId="{67930DE1-79E4-49CA-878E-EC30D404BC34}" type="presParOf" srcId="{1D9006AF-3332-4443-A026-EB4E23E1C7AA}" destId="{7741FDA1-4019-4878-B76D-57A7EF0F3A6D}" srcOrd="0" destOrd="0" presId="urn:microsoft.com/office/officeart/2009/3/layout/HorizontalOrganizationChart"/>
    <dgm:cxn modelId="{28F4A83B-0D8D-4D58-84D2-5EE55942F46A}" type="presParOf" srcId="{1D9006AF-3332-4443-A026-EB4E23E1C7AA}" destId="{49C443EB-7650-40A6-9AEE-C83E46B37E1F}" srcOrd="1" destOrd="0" presId="urn:microsoft.com/office/officeart/2009/3/layout/HorizontalOrganizationChart"/>
    <dgm:cxn modelId="{328617AB-8043-4CA0-A3E1-6CC751858DAA}" type="presParOf" srcId="{49C443EB-7650-40A6-9AEE-C83E46B37E1F}" destId="{3D3C8995-C616-47FE-866E-01F473DAE23D}" srcOrd="0" destOrd="0" presId="urn:microsoft.com/office/officeart/2009/3/layout/HorizontalOrganizationChart"/>
    <dgm:cxn modelId="{FFFA4D43-8AAA-4CA9-80D2-D97C446080FB}" type="presParOf" srcId="{3D3C8995-C616-47FE-866E-01F473DAE23D}" destId="{F8D67D2B-5022-4B3E-A062-4408F1CC031C}" srcOrd="0" destOrd="0" presId="urn:microsoft.com/office/officeart/2009/3/layout/HorizontalOrganizationChart"/>
    <dgm:cxn modelId="{1253D942-81E0-45B7-A943-8C8038663C31}" type="presParOf" srcId="{3D3C8995-C616-47FE-866E-01F473DAE23D}" destId="{86604BAC-6368-4B63-8C2E-BAC143591120}" srcOrd="1" destOrd="0" presId="urn:microsoft.com/office/officeart/2009/3/layout/HorizontalOrganizationChart"/>
    <dgm:cxn modelId="{D3E2605C-D28E-4D3F-8EAF-2F772DC825B5}" type="presParOf" srcId="{49C443EB-7650-40A6-9AEE-C83E46B37E1F}" destId="{E81EDAFD-6437-45AC-82C9-876321BCBC86}" srcOrd="1" destOrd="0" presId="urn:microsoft.com/office/officeart/2009/3/layout/HorizontalOrganizationChart"/>
    <dgm:cxn modelId="{E32B3CCD-6827-47A3-A64C-763E6E271576}" type="presParOf" srcId="{49C443EB-7650-40A6-9AEE-C83E46B37E1F}" destId="{D1EB50DF-00F9-4272-9E6D-BDCE554025BF}" srcOrd="2" destOrd="0" presId="urn:microsoft.com/office/officeart/2009/3/layout/HorizontalOrganizationChart"/>
    <dgm:cxn modelId="{73F8CFEE-C3D9-4A42-B8C6-37102D88116A}" type="presParOf" srcId="{23EF5878-BB80-4D2B-BDCE-97E628C1854D}" destId="{CC6AB867-02EF-413E-AF71-819A23D69166}" srcOrd="2" destOrd="0" presId="urn:microsoft.com/office/officeart/2009/3/layout/HorizontalOrganizationChart"/>
    <dgm:cxn modelId="{25F30372-FAB5-4400-A4EA-F864469E967E}"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65485-2B9F-4AD9-9B50-324C314D9E2E}">
      <dsp:nvSpPr>
        <dsp:cNvPr id="0" name=""/>
        <dsp:cNvSpPr/>
      </dsp:nvSpPr>
      <dsp:spPr>
        <a:xfrm>
          <a:off x="1980274" y="4569632"/>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65E0E-F1E1-43FE-B563-06198B2AD244}">
      <dsp:nvSpPr>
        <dsp:cNvPr id="0" name=""/>
        <dsp:cNvSpPr/>
      </dsp:nvSpPr>
      <dsp:spPr>
        <a:xfrm>
          <a:off x="714682" y="2634716"/>
          <a:ext cx="103140" cy="1980635"/>
        </a:xfrm>
        <a:custGeom>
          <a:avLst/>
          <a:gdLst/>
          <a:ahLst/>
          <a:cxnLst/>
          <a:rect l="0" t="0" r="0" b="0"/>
          <a:pathLst>
            <a:path>
              <a:moveTo>
                <a:pt x="0" y="0"/>
              </a:moveTo>
              <a:lnTo>
                <a:pt x="51570" y="0"/>
              </a:lnTo>
              <a:lnTo>
                <a:pt x="51570" y="1980635"/>
              </a:lnTo>
              <a:lnTo>
                <a:pt x="103140" y="19806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12EE6-8489-4AF8-A59D-F6B25D1777A2}">
      <dsp:nvSpPr>
        <dsp:cNvPr id="0" name=""/>
        <dsp:cNvSpPr/>
      </dsp:nvSpPr>
      <dsp:spPr>
        <a:xfrm>
          <a:off x="1980274" y="3923120"/>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1D92C-D602-4D5E-9A06-70BBF921C576}">
      <dsp:nvSpPr>
        <dsp:cNvPr id="0" name=""/>
        <dsp:cNvSpPr/>
      </dsp:nvSpPr>
      <dsp:spPr>
        <a:xfrm>
          <a:off x="1980274" y="3732489"/>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4682" y="2634716"/>
          <a:ext cx="103140" cy="1288404"/>
        </a:xfrm>
        <a:custGeom>
          <a:avLst/>
          <a:gdLst/>
          <a:ahLst/>
          <a:cxnLst/>
          <a:rect l="0" t="0" r="0" b="0"/>
          <a:pathLst>
            <a:path>
              <a:moveTo>
                <a:pt x="0" y="0"/>
              </a:moveTo>
              <a:lnTo>
                <a:pt x="51570" y="0"/>
              </a:lnTo>
              <a:lnTo>
                <a:pt x="51570" y="1288404"/>
              </a:lnTo>
              <a:lnTo>
                <a:pt x="103140" y="1288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1980274" y="3305506"/>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4682" y="2634716"/>
          <a:ext cx="103140" cy="716510"/>
        </a:xfrm>
        <a:custGeom>
          <a:avLst/>
          <a:gdLst/>
          <a:ahLst/>
          <a:cxnLst/>
          <a:rect l="0" t="0" r="0" b="0"/>
          <a:pathLst>
            <a:path>
              <a:moveTo>
                <a:pt x="0" y="0"/>
              </a:moveTo>
              <a:lnTo>
                <a:pt x="51570" y="0"/>
              </a:lnTo>
              <a:lnTo>
                <a:pt x="51570" y="716510"/>
              </a:lnTo>
              <a:lnTo>
                <a:pt x="103140" y="716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A1DEEA-A8E4-49C1-84C8-7C39DC0C8EA7}">
      <dsp:nvSpPr>
        <dsp:cNvPr id="0" name=""/>
        <dsp:cNvSpPr/>
      </dsp:nvSpPr>
      <dsp:spPr>
        <a:xfrm>
          <a:off x="3245865" y="2859546"/>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3C0B4-D6E6-436C-ACD2-8250F2D73E1F}">
      <dsp:nvSpPr>
        <dsp:cNvPr id="0" name=""/>
        <dsp:cNvSpPr/>
      </dsp:nvSpPr>
      <dsp:spPr>
        <a:xfrm>
          <a:off x="1980274" y="2058787"/>
          <a:ext cx="103140" cy="846478"/>
        </a:xfrm>
        <a:custGeom>
          <a:avLst/>
          <a:gdLst/>
          <a:ahLst/>
          <a:cxnLst/>
          <a:rect l="0" t="0" r="0" b="0"/>
          <a:pathLst>
            <a:path>
              <a:moveTo>
                <a:pt x="0" y="0"/>
              </a:moveTo>
              <a:lnTo>
                <a:pt x="51570" y="0"/>
              </a:lnTo>
              <a:lnTo>
                <a:pt x="51570" y="846478"/>
              </a:lnTo>
              <a:lnTo>
                <a:pt x="103140" y="8464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729446-5896-447B-8879-37AD42F008E6}">
      <dsp:nvSpPr>
        <dsp:cNvPr id="0" name=""/>
        <dsp:cNvSpPr/>
      </dsp:nvSpPr>
      <dsp:spPr>
        <a:xfrm>
          <a:off x="3245865" y="2333372"/>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2C7A26-9E9E-4237-B404-7B422157BA7F}">
      <dsp:nvSpPr>
        <dsp:cNvPr id="0" name=""/>
        <dsp:cNvSpPr/>
      </dsp:nvSpPr>
      <dsp:spPr>
        <a:xfrm>
          <a:off x="3245865" y="2142741"/>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6A29E-2D59-4567-B655-B9C5699CCC9A}">
      <dsp:nvSpPr>
        <dsp:cNvPr id="0" name=""/>
        <dsp:cNvSpPr/>
      </dsp:nvSpPr>
      <dsp:spPr>
        <a:xfrm>
          <a:off x="1980274" y="2058787"/>
          <a:ext cx="103140" cy="274584"/>
        </a:xfrm>
        <a:custGeom>
          <a:avLst/>
          <a:gdLst/>
          <a:ahLst/>
          <a:cxnLst/>
          <a:rect l="0" t="0" r="0" b="0"/>
          <a:pathLst>
            <a:path>
              <a:moveTo>
                <a:pt x="0" y="0"/>
              </a:moveTo>
              <a:lnTo>
                <a:pt x="51570" y="0"/>
              </a:lnTo>
              <a:lnTo>
                <a:pt x="51570" y="274584"/>
              </a:lnTo>
              <a:lnTo>
                <a:pt x="103140" y="27458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8A9A28-EF81-4517-8D83-5F8061007969}">
      <dsp:nvSpPr>
        <dsp:cNvPr id="0" name=""/>
        <dsp:cNvSpPr/>
      </dsp:nvSpPr>
      <dsp:spPr>
        <a:xfrm>
          <a:off x="3245865" y="171575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D63F1D-D492-4DEB-9EB2-2A3DFE7CBB92}">
      <dsp:nvSpPr>
        <dsp:cNvPr id="0" name=""/>
        <dsp:cNvSpPr/>
      </dsp:nvSpPr>
      <dsp:spPr>
        <a:xfrm>
          <a:off x="1980274" y="1761478"/>
          <a:ext cx="103140" cy="297308"/>
        </a:xfrm>
        <a:custGeom>
          <a:avLst/>
          <a:gdLst/>
          <a:ahLst/>
          <a:cxnLst/>
          <a:rect l="0" t="0" r="0" b="0"/>
          <a:pathLst>
            <a:path>
              <a:moveTo>
                <a:pt x="0" y="297308"/>
              </a:moveTo>
              <a:lnTo>
                <a:pt x="51570" y="297308"/>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E4F28-BEDE-4401-9600-D8EE9DF176D2}">
      <dsp:nvSpPr>
        <dsp:cNvPr id="0" name=""/>
        <dsp:cNvSpPr/>
      </dsp:nvSpPr>
      <dsp:spPr>
        <a:xfrm>
          <a:off x="3245865" y="116658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C3D230-03DD-44F4-9282-4918F52A58BD}">
      <dsp:nvSpPr>
        <dsp:cNvPr id="0" name=""/>
        <dsp:cNvSpPr/>
      </dsp:nvSpPr>
      <dsp:spPr>
        <a:xfrm>
          <a:off x="1980274" y="1212308"/>
          <a:ext cx="103140" cy="846478"/>
        </a:xfrm>
        <a:custGeom>
          <a:avLst/>
          <a:gdLst/>
          <a:ahLst/>
          <a:cxnLst/>
          <a:rect l="0" t="0" r="0" b="0"/>
          <a:pathLst>
            <a:path>
              <a:moveTo>
                <a:pt x="0" y="846478"/>
              </a:moveTo>
              <a:lnTo>
                <a:pt x="51570" y="846478"/>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714682" y="2058787"/>
          <a:ext cx="103140" cy="575928"/>
        </a:xfrm>
        <a:custGeom>
          <a:avLst/>
          <a:gdLst/>
          <a:ahLst/>
          <a:cxnLst/>
          <a:rect l="0" t="0" r="0" b="0"/>
          <a:pathLst>
            <a:path>
              <a:moveTo>
                <a:pt x="0" y="575928"/>
              </a:moveTo>
              <a:lnTo>
                <a:pt x="51570" y="575928"/>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405D3-91DD-4F3E-A8A3-F68A16512255}">
      <dsp:nvSpPr>
        <dsp:cNvPr id="0" name=""/>
        <dsp:cNvSpPr/>
      </dsp:nvSpPr>
      <dsp:spPr>
        <a:xfrm>
          <a:off x="1980274" y="472508"/>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1980274" y="281876"/>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4682" y="472508"/>
          <a:ext cx="103140" cy="2162208"/>
        </a:xfrm>
        <a:custGeom>
          <a:avLst/>
          <a:gdLst/>
          <a:ahLst/>
          <a:cxnLst/>
          <a:rect l="0" t="0" r="0" b="0"/>
          <a:pathLst>
            <a:path>
              <a:moveTo>
                <a:pt x="0" y="2162208"/>
              </a:moveTo>
              <a:lnTo>
                <a:pt x="51570" y="2162208"/>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3041" y="1061829"/>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企业组织与职位的概述</a:t>
          </a:r>
        </a:p>
      </dsp:txBody>
      <dsp:txXfrm>
        <a:off x="3041" y="1061829"/>
        <a:ext cx="711641" cy="3145774"/>
      </dsp:txXfrm>
    </dsp:sp>
    <dsp:sp modelId="{852C6526-3D5B-41D2-828D-FDB96F96988A}">
      <dsp:nvSpPr>
        <dsp:cNvPr id="0" name=""/>
        <dsp:cNvSpPr/>
      </dsp:nvSpPr>
      <dsp:spPr>
        <a:xfrm>
          <a:off x="817823" y="249409"/>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含义</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249409"/>
        <a:ext cx="1162451" cy="446196"/>
      </dsp:txXfrm>
    </dsp:sp>
    <dsp:sp modelId="{EADBCB62-4551-4C42-ACB7-E7553E65E062}">
      <dsp:nvSpPr>
        <dsp:cNvPr id="0" name=""/>
        <dsp:cNvSpPr/>
      </dsp:nvSpPr>
      <dsp:spPr>
        <a:xfrm>
          <a:off x="2083414" y="123476"/>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狭义</a:t>
          </a:r>
          <a:r>
            <a:rPr lang="zh-CN" altLang="en-US" sz="1800" b="1" kern="1200" dirty="0" smtClean="0">
              <a:latin typeface="微软雅黑" panose="020B0503020204020204" pitchFamily="34" charset="-122"/>
              <a:ea typeface="微软雅黑" panose="020B0503020204020204" pitchFamily="34" charset="-122"/>
            </a:rPr>
            <a:t>组织</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为实现某种特定目标而建立起来的</a:t>
          </a:r>
          <a:r>
            <a:rPr lang="zh-CN" altLang="en-US" sz="1800" b="1" kern="1200" dirty="0" smtClean="0">
              <a:solidFill>
                <a:srgbClr val="FF0000"/>
              </a:solidFill>
              <a:latin typeface="微软雅黑" panose="020B0503020204020204" pitchFamily="34" charset="-122"/>
              <a:ea typeface="微软雅黑" panose="020B0503020204020204" pitchFamily="34" charset="-122"/>
            </a:rPr>
            <a:t>实体</a:t>
          </a:r>
          <a:r>
            <a:rPr lang="zh-CN" altLang="en-US" sz="1800" b="1" kern="1200" dirty="0" smtClean="0">
              <a:latin typeface="微软雅黑" panose="020B0503020204020204" pitchFamily="34" charset="-122"/>
              <a:ea typeface="微软雅黑" panose="020B0503020204020204" pitchFamily="34" charset="-122"/>
            </a:rPr>
            <a:t>。</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3414" y="123476"/>
        <a:ext cx="6982437" cy="316799"/>
      </dsp:txXfrm>
    </dsp:sp>
    <dsp:sp modelId="{CA5CC0E7-9CC1-44DA-BE0A-F74F96CE0F73}">
      <dsp:nvSpPr>
        <dsp:cNvPr id="0" name=""/>
        <dsp:cNvSpPr/>
      </dsp:nvSpPr>
      <dsp:spPr>
        <a:xfrm>
          <a:off x="2083414" y="50473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内涵：</a:t>
          </a:r>
          <a:r>
            <a:rPr lang="zh-CN" altLang="en-US" sz="1800" b="1" kern="1200" dirty="0" smtClean="0">
              <a:latin typeface="微软雅黑" panose="020B0503020204020204" pitchFamily="34" charset="-122"/>
              <a:ea typeface="微软雅黑" panose="020B0503020204020204" pitchFamily="34" charset="-122"/>
            </a:rPr>
            <a:t>社会</a:t>
          </a:r>
          <a:r>
            <a:rPr lang="zh-CN" altLang="en-US" sz="1800" b="1" kern="1200" dirty="0" smtClean="0">
              <a:solidFill>
                <a:srgbClr val="FF0000"/>
              </a:solidFill>
              <a:latin typeface="微软雅黑" panose="020B0503020204020204" pitchFamily="34" charset="-122"/>
              <a:ea typeface="微软雅黑" panose="020B0503020204020204" pitchFamily="34" charset="-122"/>
            </a:rPr>
            <a:t>实体；</a:t>
          </a:r>
          <a:r>
            <a:rPr lang="zh-CN" altLang="en-US" sz="1800" b="1" kern="1200" dirty="0" smtClean="0">
              <a:latin typeface="微软雅黑" panose="020B0503020204020204" pitchFamily="34" charset="-122"/>
              <a:ea typeface="微软雅黑" panose="020B0503020204020204" pitchFamily="34" charset="-122"/>
            </a:rPr>
            <a:t>确定的</a:t>
          </a:r>
          <a:r>
            <a:rPr lang="zh-CN" altLang="en-US" sz="1800" b="1" kern="1200" dirty="0" smtClean="0">
              <a:solidFill>
                <a:srgbClr val="FF0000"/>
              </a:solidFill>
              <a:latin typeface="微软雅黑" panose="020B0503020204020204" pitchFamily="34" charset="-122"/>
              <a:ea typeface="微软雅黑" panose="020B0503020204020204" pitchFamily="34" charset="-122"/>
            </a:rPr>
            <a:t>目标；结构</a:t>
          </a:r>
          <a:r>
            <a:rPr lang="zh-CN" altLang="en-US" sz="1800" b="1" kern="1200" dirty="0" smtClean="0">
              <a:latin typeface="微软雅黑" panose="020B0503020204020204" pitchFamily="34" charset="-122"/>
              <a:ea typeface="微软雅黑" panose="020B0503020204020204" pitchFamily="34" charset="-122"/>
            </a:rPr>
            <a:t>和</a:t>
          </a:r>
          <a:r>
            <a:rPr lang="zh-CN" altLang="en-US" sz="1800" b="1" kern="1200" dirty="0" smtClean="0">
              <a:solidFill>
                <a:srgbClr val="FF0000"/>
              </a:solidFill>
              <a:latin typeface="微软雅黑" panose="020B0503020204020204" pitchFamily="34" charset="-122"/>
              <a:ea typeface="微软雅黑" panose="020B0503020204020204" pitchFamily="34" charset="-122"/>
            </a:rPr>
            <a:t>协调</a:t>
          </a:r>
          <a:r>
            <a:rPr lang="zh-CN" altLang="en-US" sz="1800" b="1" kern="1200" dirty="0" smtClean="0">
              <a:latin typeface="微软雅黑" panose="020B0503020204020204" pitchFamily="34" charset="-122"/>
              <a:ea typeface="微软雅黑" panose="020B0503020204020204" pitchFamily="34" charset="-122"/>
            </a:rPr>
            <a:t>；与</a:t>
          </a:r>
          <a:r>
            <a:rPr lang="zh-CN" altLang="en-US" sz="1800" b="1" kern="1200" dirty="0" smtClean="0">
              <a:solidFill>
                <a:srgbClr val="FF0000"/>
              </a:solidFill>
              <a:latin typeface="微软雅黑" panose="020B0503020204020204" pitchFamily="34" charset="-122"/>
              <a:ea typeface="微软雅黑" panose="020B0503020204020204" pitchFamily="34" charset="-122"/>
            </a:rPr>
            <a:t>外部</a:t>
          </a:r>
          <a:r>
            <a:rPr lang="zh-CN" altLang="en-US" sz="1800" b="1" kern="1200" dirty="0" smtClean="0">
              <a:latin typeface="微软雅黑" panose="020B0503020204020204" pitchFamily="34" charset="-122"/>
              <a:ea typeface="微软雅黑" panose="020B0503020204020204" pitchFamily="34" charset="-122"/>
            </a:rPr>
            <a:t>环境紧密联系</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3414" y="504739"/>
        <a:ext cx="6982437" cy="316799"/>
      </dsp:txXfrm>
    </dsp:sp>
    <dsp:sp modelId="{D5DCC74D-F7BF-483B-ABBB-392FE9B094E9}">
      <dsp:nvSpPr>
        <dsp:cNvPr id="0" name=""/>
        <dsp:cNvSpPr/>
      </dsp:nvSpPr>
      <dsp:spPr>
        <a:xfrm>
          <a:off x="817823" y="1835689"/>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职位设计</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1835689"/>
        <a:ext cx="1162451" cy="446196"/>
      </dsp:txXfrm>
    </dsp:sp>
    <dsp:sp modelId="{1DBDFBB7-136A-40DF-984D-E8E378D1010B}">
      <dsp:nvSpPr>
        <dsp:cNvPr id="0" name=""/>
        <dsp:cNvSpPr/>
      </dsp:nvSpPr>
      <dsp:spPr>
        <a:xfrm>
          <a:off x="2083414" y="98921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989210"/>
        <a:ext cx="1162451" cy="446196"/>
      </dsp:txXfrm>
    </dsp:sp>
    <dsp:sp modelId="{542CA17C-7933-4715-B4CB-1E66A6255236}">
      <dsp:nvSpPr>
        <dsp:cNvPr id="0" name=""/>
        <dsp:cNvSpPr/>
      </dsp:nvSpPr>
      <dsp:spPr>
        <a:xfrm>
          <a:off x="3349005" y="886001"/>
          <a:ext cx="5720961" cy="65261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根据</a:t>
          </a:r>
          <a:r>
            <a:rPr lang="zh-CN" altLang="en-US" sz="1800" b="1" kern="1200" dirty="0" smtClean="0">
              <a:latin typeface="微软雅黑" panose="020B0503020204020204" pitchFamily="34" charset="-122"/>
              <a:ea typeface="微软雅黑" panose="020B0503020204020204" pitchFamily="34" charset="-122"/>
            </a:rPr>
            <a:t>实际工作</a:t>
          </a:r>
          <a:r>
            <a:rPr lang="zh-CN" altLang="en-US" sz="1800" b="1" kern="1200" dirty="0" smtClean="0">
              <a:solidFill>
                <a:srgbClr val="FF0000"/>
              </a:solidFill>
              <a:latin typeface="微软雅黑" panose="020B0503020204020204" pitchFamily="34" charset="-122"/>
              <a:ea typeface="微软雅黑" panose="020B0503020204020204" pitchFamily="34" charset="-122"/>
            </a:rPr>
            <a:t>需要</a:t>
          </a:r>
          <a:r>
            <a:rPr lang="zh-CN" altLang="en-US" sz="1800" b="1" kern="1200" dirty="0" smtClean="0">
              <a:latin typeface="微软雅黑" panose="020B0503020204020204" pitchFamily="34" charset="-122"/>
              <a:ea typeface="微软雅黑" panose="020B0503020204020204" pitchFamily="34" charset="-122"/>
            </a:rPr>
            <a:t>，并兼顾个人需要，科学、系统化地进行</a:t>
          </a:r>
          <a:r>
            <a:rPr lang="zh-CN" altLang="en-US" sz="1800" b="1" kern="1200" dirty="0" smtClean="0">
              <a:solidFill>
                <a:srgbClr val="FF0000"/>
              </a:solidFill>
              <a:latin typeface="微软雅黑" panose="020B0503020204020204" pitchFamily="34" charset="-122"/>
              <a:ea typeface="微软雅黑" panose="020B0503020204020204" pitchFamily="34" charset="-122"/>
            </a:rPr>
            <a:t>职位的合理配置</a:t>
          </a:r>
          <a:r>
            <a:rPr lang="zh-CN" altLang="en-US" sz="1800" b="1" kern="1200" dirty="0" smtClean="0">
              <a:latin typeface="微软雅黑" panose="020B0503020204020204" pitchFamily="34" charset="-122"/>
              <a:ea typeface="微软雅黑" panose="020B0503020204020204" pitchFamily="34" charset="-122"/>
            </a:rPr>
            <a:t>，以满足企业正常运营的需要</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349005" y="886001"/>
        <a:ext cx="5720961" cy="652614"/>
      </dsp:txXfrm>
    </dsp:sp>
    <dsp:sp modelId="{B41BB5CE-5D04-4DA0-941E-8FADD364B64C}">
      <dsp:nvSpPr>
        <dsp:cNvPr id="0" name=""/>
        <dsp:cNvSpPr/>
      </dsp:nvSpPr>
      <dsp:spPr>
        <a:xfrm>
          <a:off x="2083414" y="153838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基本原则</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1538380"/>
        <a:ext cx="1162451" cy="446196"/>
      </dsp:txXfrm>
    </dsp:sp>
    <dsp:sp modelId="{7DE22FC7-EA83-4D6F-B52D-40FD7AFE8E41}">
      <dsp:nvSpPr>
        <dsp:cNvPr id="0" name=""/>
        <dsp:cNvSpPr/>
      </dsp:nvSpPr>
      <dsp:spPr>
        <a:xfrm>
          <a:off x="3349005" y="1603078"/>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“数十饭桶” ：</a:t>
          </a:r>
          <a:r>
            <a:rPr lang="zh-CN" altLang="en-US" sz="1800" b="1" kern="1200" dirty="0" smtClean="0">
              <a:solidFill>
                <a:srgbClr val="FF0000"/>
              </a:solidFill>
              <a:latin typeface="微软雅黑" panose="020B0503020204020204" pitchFamily="34" charset="-122"/>
              <a:ea typeface="微软雅黑" panose="020B0503020204020204" pitchFamily="34" charset="-122"/>
            </a:rPr>
            <a:t>因</a:t>
          </a:r>
          <a:r>
            <a:rPr lang="zh-CN" altLang="en-US" sz="1800" b="1" kern="1200" dirty="0" smtClean="0">
              <a:solidFill>
                <a:srgbClr val="0066CC"/>
              </a:solidFill>
              <a:latin typeface="微软雅黑" panose="020B0503020204020204" pitchFamily="34" charset="-122"/>
              <a:ea typeface="微软雅黑" panose="020B0503020204020204" pitchFamily="34" charset="-122"/>
            </a:rPr>
            <a:t>事</a:t>
          </a:r>
          <a:r>
            <a:rPr lang="zh-CN" altLang="en-US" sz="1800" b="1" kern="1200" dirty="0" smtClean="0">
              <a:solidFill>
                <a:srgbClr val="FF0000"/>
              </a:solidFill>
              <a:latin typeface="微软雅黑" panose="020B0503020204020204" pitchFamily="34" charset="-122"/>
              <a:ea typeface="微软雅黑" panose="020B0503020204020204" pitchFamily="34" charset="-122"/>
            </a:rPr>
            <a:t>设岗、系</a:t>
          </a:r>
          <a:r>
            <a:rPr lang="zh-CN" altLang="en-US" sz="1800" b="1" kern="1200" dirty="0" smtClean="0">
              <a:solidFill>
                <a:srgbClr val="0066CC"/>
              </a:solidFill>
              <a:latin typeface="微软雅黑" panose="020B0503020204020204" pitchFamily="34" charset="-122"/>
              <a:ea typeface="微软雅黑" panose="020B0503020204020204" pitchFamily="34" charset="-122"/>
            </a:rPr>
            <a:t>统</a:t>
          </a:r>
          <a:r>
            <a:rPr lang="zh-CN" altLang="en-US" sz="1800" b="1" kern="1200" dirty="0" smtClean="0">
              <a:solidFill>
                <a:srgbClr val="FF0000"/>
              </a:solidFill>
              <a:latin typeface="微软雅黑" panose="020B0503020204020204" pitchFamily="34" charset="-122"/>
              <a:ea typeface="微软雅黑" panose="020B0503020204020204" pitchFamily="34" charset="-122"/>
            </a:rPr>
            <a:t>化、规</a:t>
          </a:r>
          <a:r>
            <a:rPr lang="zh-CN" altLang="en-US" sz="1800" b="1" kern="1200" dirty="0" smtClean="0">
              <a:solidFill>
                <a:srgbClr val="0066CC"/>
              </a:solidFill>
              <a:latin typeface="微软雅黑" panose="020B0503020204020204" pitchFamily="34" charset="-122"/>
              <a:ea typeface="微软雅黑" panose="020B0503020204020204" pitchFamily="34" charset="-122"/>
            </a:rPr>
            <a:t>范</a:t>
          </a:r>
          <a:r>
            <a:rPr lang="zh-CN" altLang="en-US" sz="1800" b="1" kern="1200" dirty="0" smtClean="0">
              <a:solidFill>
                <a:srgbClr val="FF0000"/>
              </a:solidFill>
              <a:latin typeface="微软雅黑" panose="020B0503020204020204" pitchFamily="34" charset="-122"/>
              <a:ea typeface="微软雅黑" panose="020B0503020204020204" pitchFamily="34" charset="-122"/>
            </a:rPr>
            <a:t>化、最低</a:t>
          </a:r>
          <a:r>
            <a:rPr lang="zh-CN" altLang="en-US" sz="1800" b="1" kern="1200" dirty="0" smtClean="0">
              <a:solidFill>
                <a:srgbClr val="0066CC"/>
              </a:solidFill>
              <a:latin typeface="微软雅黑" panose="020B0503020204020204" pitchFamily="34" charset="-122"/>
              <a:ea typeface="微软雅黑" panose="020B0503020204020204" pitchFamily="34" charset="-122"/>
            </a:rPr>
            <a:t>数</a:t>
          </a:r>
          <a:r>
            <a:rPr lang="zh-CN" altLang="en-US" sz="1800" b="1" kern="1200" dirty="0" smtClean="0">
              <a:solidFill>
                <a:srgbClr val="FF0000"/>
              </a:solidFill>
              <a:latin typeface="微软雅黑" panose="020B0503020204020204" pitchFamily="34" charset="-122"/>
              <a:ea typeface="微软雅黑" panose="020B0503020204020204" pitchFamily="34" charset="-122"/>
            </a:rPr>
            <a:t>量</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49005" y="1603078"/>
        <a:ext cx="5720961" cy="316799"/>
      </dsp:txXfrm>
    </dsp:sp>
    <dsp:sp modelId="{44B251D0-D7E7-4998-9748-3302C514E29A}">
      <dsp:nvSpPr>
        <dsp:cNvPr id="0" name=""/>
        <dsp:cNvSpPr/>
      </dsp:nvSpPr>
      <dsp:spPr>
        <a:xfrm>
          <a:off x="2083414" y="2110274"/>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主要内容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2110274"/>
        <a:ext cx="1162451" cy="446196"/>
      </dsp:txXfrm>
    </dsp:sp>
    <dsp:sp modelId="{2ED02128-607C-48E1-B6ED-54DF091B42AB}">
      <dsp:nvSpPr>
        <dsp:cNvPr id="0" name=""/>
        <dsp:cNvSpPr/>
      </dsp:nvSpPr>
      <dsp:spPr>
        <a:xfrm>
          <a:off x="3349005" y="1984341"/>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包括三方面：工作</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内容</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、工作</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职责</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、工作</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关系</a:t>
          </a:r>
        </a:p>
      </dsp:txBody>
      <dsp:txXfrm>
        <a:off x="3349005" y="1984341"/>
        <a:ext cx="5720961" cy="316799"/>
      </dsp:txXfrm>
    </dsp:sp>
    <dsp:sp modelId="{4AE6228F-D68A-48FB-8003-46FB39892B57}">
      <dsp:nvSpPr>
        <dsp:cNvPr id="0" name=""/>
        <dsp:cNvSpPr/>
      </dsp:nvSpPr>
      <dsp:spPr>
        <a:xfrm>
          <a:off x="3349005" y="2365603"/>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工作内容：工作</a:t>
          </a:r>
          <a:r>
            <a:rPr lang="zh-CN" altLang="en-US" sz="1800" b="1" kern="1200" dirty="0" smtClean="0">
              <a:solidFill>
                <a:srgbClr val="0070C0"/>
              </a:solidFill>
              <a:latin typeface="微软雅黑" panose="020B0503020204020204" pitchFamily="34" charset="-122"/>
              <a:ea typeface="微软雅黑" panose="020B0503020204020204" pitchFamily="34" charset="-122"/>
            </a:rPr>
            <a:t>自</a:t>
          </a:r>
          <a:r>
            <a:rPr lang="zh-CN" altLang="en-US" sz="1800" b="1" kern="1200" dirty="0" smtClean="0">
              <a:latin typeface="微软雅黑" panose="020B0503020204020204" pitchFamily="34" charset="-122"/>
              <a:ea typeface="微软雅黑" panose="020B0503020204020204" pitchFamily="34" charset="-122"/>
            </a:rPr>
            <a:t>主性</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深</a:t>
          </a:r>
          <a:r>
            <a:rPr lang="zh-CN" altLang="en-US" sz="1800" b="1" kern="1200" dirty="0" smtClean="0">
              <a:latin typeface="微软雅黑" panose="020B0503020204020204" pitchFamily="34" charset="-122"/>
              <a:ea typeface="微软雅黑" panose="020B0503020204020204" pitchFamily="34" charset="-122"/>
            </a:rPr>
            <a:t>度</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kern="1200" dirty="0" smtClean="0">
              <a:latin typeface="微软雅黑" panose="020B0503020204020204" pitchFamily="34" charset="-122"/>
              <a:ea typeface="微软雅黑" panose="020B0503020204020204" pitchFamily="34" charset="-122"/>
            </a:rPr>
            <a:t>完</a:t>
          </a:r>
          <a:r>
            <a:rPr lang="zh-CN" altLang="en-US" sz="1800" b="1" kern="1200" dirty="0" smtClean="0">
              <a:solidFill>
                <a:srgbClr val="0070C0"/>
              </a:solidFill>
              <a:latin typeface="微软雅黑" panose="020B0503020204020204" pitchFamily="34" charset="-122"/>
              <a:ea typeface="微软雅黑" panose="020B0503020204020204" pitchFamily="34" charset="-122"/>
            </a:rPr>
            <a:t>整</a:t>
          </a:r>
          <a:r>
            <a:rPr lang="zh-CN" altLang="en-US" sz="1800" b="1" kern="1200" dirty="0" smtClean="0">
              <a:latin typeface="微软雅黑" panose="020B0503020204020204" pitchFamily="34" charset="-122"/>
              <a:ea typeface="微软雅黑" panose="020B0503020204020204" pitchFamily="34" charset="-122"/>
            </a:rPr>
            <a:t>性</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反</a:t>
          </a:r>
          <a:r>
            <a:rPr lang="zh-CN" altLang="en-US" sz="1800" b="1" kern="1200" dirty="0" smtClean="0">
              <a:latin typeface="微软雅黑" panose="020B0503020204020204" pitchFamily="34" charset="-122"/>
              <a:ea typeface="微软雅黑" panose="020B0503020204020204" pitchFamily="34" charset="-122"/>
            </a:rPr>
            <a:t>馈性</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800" b="1" kern="1200" dirty="0" smtClean="0">
              <a:solidFill>
                <a:srgbClr val="0070C0"/>
              </a:solidFill>
              <a:latin typeface="微软雅黑" panose="020B0503020204020204" pitchFamily="34" charset="-122"/>
              <a:ea typeface="微软雅黑" panose="020B0503020204020204" pitchFamily="34" charset="-122"/>
            </a:rPr>
            <a:t>广</a:t>
          </a:r>
          <a:r>
            <a:rPr lang="zh-CN" altLang="en-US" sz="1800" b="1" kern="1200" dirty="0" smtClean="0">
              <a:latin typeface="微软雅黑" panose="020B0503020204020204" pitchFamily="34" charset="-122"/>
              <a:ea typeface="微软雅黑" panose="020B0503020204020204" pitchFamily="34" charset="-122"/>
            </a:rPr>
            <a:t>度</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49005" y="2365603"/>
        <a:ext cx="5720961" cy="316799"/>
      </dsp:txXfrm>
    </dsp:sp>
    <dsp:sp modelId="{A6B36518-41E5-4642-86BB-9B240A0E681B}">
      <dsp:nvSpPr>
        <dsp:cNvPr id="0" name=""/>
        <dsp:cNvSpPr/>
      </dsp:nvSpPr>
      <dsp:spPr>
        <a:xfrm>
          <a:off x="2083414" y="268216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形式</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2682167"/>
        <a:ext cx="1162451" cy="446196"/>
      </dsp:txXfrm>
    </dsp:sp>
    <dsp:sp modelId="{EF798B19-B0DE-4A94-B75A-B4355F162118}">
      <dsp:nvSpPr>
        <dsp:cNvPr id="0" name=""/>
        <dsp:cNvSpPr/>
      </dsp:nvSpPr>
      <dsp:spPr>
        <a:xfrm>
          <a:off x="3349005" y="2746866"/>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a:t>
          </a:r>
          <a:r>
            <a:rPr lang="zh-CN" altLang="en-US" sz="1800" b="1" kern="1200" dirty="0" smtClean="0">
              <a:solidFill>
                <a:srgbClr val="0066CC"/>
              </a:solidFill>
              <a:latin typeface="微软雅黑" panose="020B0503020204020204" pitchFamily="34" charset="-122"/>
              <a:ea typeface="微软雅黑" panose="020B0503020204020204" pitchFamily="34" charset="-122"/>
            </a:rPr>
            <a:t>再</a:t>
          </a:r>
          <a:r>
            <a:rPr lang="zh-CN" altLang="en-US" sz="1800" b="1" kern="1200" dirty="0" smtClean="0">
              <a:solidFill>
                <a:srgbClr val="FF0000"/>
              </a:solidFill>
              <a:latin typeface="微软雅黑" panose="020B0503020204020204" pitchFamily="34" charset="-122"/>
              <a:ea typeface="微软雅黑" panose="020B0503020204020204" pitchFamily="34" charset="-122"/>
            </a:rPr>
            <a:t>设计、职位</a:t>
          </a:r>
          <a:r>
            <a:rPr lang="zh-CN" altLang="en-US" sz="1800" b="1" kern="1200" dirty="0" smtClean="0">
              <a:solidFill>
                <a:srgbClr val="0066CC"/>
              </a:solidFill>
              <a:latin typeface="微软雅黑" panose="020B0503020204020204" pitchFamily="34" charset="-122"/>
              <a:ea typeface="微软雅黑" panose="020B0503020204020204" pitchFamily="34" charset="-122"/>
            </a:rPr>
            <a:t>轮</a:t>
          </a:r>
          <a:r>
            <a:rPr lang="zh-CN" altLang="en-US" sz="1800" b="1" kern="1200" dirty="0" smtClean="0">
              <a:solidFill>
                <a:srgbClr val="FF0000"/>
              </a:solidFill>
              <a:latin typeface="微软雅黑" panose="020B0503020204020204" pitchFamily="34" charset="-122"/>
              <a:ea typeface="微软雅黑" panose="020B0503020204020204" pitchFamily="34" charset="-122"/>
            </a:rPr>
            <a:t>换、工作</a:t>
          </a:r>
          <a:r>
            <a:rPr lang="zh-CN" altLang="en-US" sz="1800" b="1" kern="1200" dirty="0" smtClean="0">
              <a:solidFill>
                <a:srgbClr val="0066CC"/>
              </a:solidFill>
              <a:latin typeface="微软雅黑" panose="020B0503020204020204" pitchFamily="34" charset="-122"/>
              <a:ea typeface="微软雅黑" panose="020B0503020204020204" pitchFamily="34" charset="-122"/>
            </a:rPr>
            <a:t>扩大</a:t>
          </a:r>
          <a:r>
            <a:rPr lang="zh-CN" altLang="en-US" sz="1800" b="1" kern="1200" dirty="0" smtClean="0">
              <a:solidFill>
                <a:srgbClr val="FF0000"/>
              </a:solidFill>
              <a:latin typeface="微软雅黑" panose="020B0503020204020204" pitchFamily="34" charset="-122"/>
              <a:ea typeface="微软雅黑" panose="020B0503020204020204" pitchFamily="34" charset="-122"/>
            </a:rPr>
            <a:t>化、工作</a:t>
          </a:r>
          <a:r>
            <a:rPr lang="zh-CN" altLang="en-US" sz="1800" b="1" kern="1200" dirty="0" smtClean="0">
              <a:solidFill>
                <a:srgbClr val="0066CC"/>
              </a:solidFill>
              <a:latin typeface="微软雅黑" panose="020B0503020204020204" pitchFamily="34" charset="-122"/>
              <a:ea typeface="微软雅黑" panose="020B0503020204020204" pitchFamily="34" charset="-122"/>
            </a:rPr>
            <a:t>丰富</a:t>
          </a:r>
          <a:r>
            <a:rPr lang="zh-CN" altLang="en-US" sz="1800" b="1" kern="1200" dirty="0" smtClean="0">
              <a:solidFill>
                <a:srgbClr val="FF0000"/>
              </a:solidFill>
              <a:latin typeface="微软雅黑" panose="020B0503020204020204" pitchFamily="34" charset="-122"/>
              <a:ea typeface="微软雅黑" panose="020B0503020204020204" pitchFamily="34" charset="-122"/>
            </a:rPr>
            <a:t>化</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49005" y="2746866"/>
        <a:ext cx="5720961" cy="316799"/>
      </dsp:txXfrm>
    </dsp:sp>
    <dsp:sp modelId="{B862D02F-ABD4-43D8-B40D-88A1416B9065}">
      <dsp:nvSpPr>
        <dsp:cNvPr id="0" name=""/>
        <dsp:cNvSpPr/>
      </dsp:nvSpPr>
      <dsp:spPr>
        <a:xfrm>
          <a:off x="817823" y="3128128"/>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权变因素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3128128"/>
        <a:ext cx="1162451" cy="446196"/>
      </dsp:txXfrm>
    </dsp:sp>
    <dsp:sp modelId="{436F0ADB-6206-407E-818D-74849B52BE6F}">
      <dsp:nvSpPr>
        <dsp:cNvPr id="0" name=""/>
        <dsp:cNvSpPr/>
      </dsp:nvSpPr>
      <dsp:spPr>
        <a:xfrm>
          <a:off x="2083414" y="319282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zh-CN" sz="1800" b="1" kern="1200" dirty="0" smtClean="0">
              <a:solidFill>
                <a:srgbClr val="FF0000"/>
              </a:solidFill>
              <a:latin typeface="微软雅黑" panose="020B0503020204020204" pitchFamily="34" charset="-122"/>
              <a:ea typeface="微软雅黑" panose="020B0503020204020204" pitchFamily="34" charset="-122"/>
            </a:rPr>
            <a:t>组织因素</a:t>
          </a:r>
          <a:r>
            <a:rPr lang="zh-CN" altLang="en-US" sz="1800" b="1" kern="1200" dirty="0" smtClean="0">
              <a:solidFill>
                <a:srgbClr val="FF0000"/>
              </a:solidFill>
              <a:latin typeface="微软雅黑" panose="020B0503020204020204" pitchFamily="34" charset="-122"/>
              <a:ea typeface="微软雅黑" panose="020B0503020204020204" pitchFamily="34" charset="-122"/>
            </a:rPr>
            <a:t>、环境因素、人员因素、技术因素</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3414" y="3192827"/>
        <a:ext cx="6982437" cy="316799"/>
      </dsp:txXfrm>
    </dsp:sp>
    <dsp:sp modelId="{FC268FD7-C258-4A5E-A27B-C74F9C2BC392}">
      <dsp:nvSpPr>
        <dsp:cNvPr id="0" name=""/>
        <dsp:cNvSpPr/>
      </dsp:nvSpPr>
      <dsp:spPr>
        <a:xfrm>
          <a:off x="817823" y="3700022"/>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设计方法</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3700022"/>
        <a:ext cx="1162451" cy="446196"/>
      </dsp:txXfrm>
    </dsp:sp>
    <dsp:sp modelId="{230001D1-8F6C-455F-84C2-99016A67C11D}">
      <dsp:nvSpPr>
        <dsp:cNvPr id="0" name=""/>
        <dsp:cNvSpPr/>
      </dsp:nvSpPr>
      <dsp:spPr>
        <a:xfrm>
          <a:off x="2083414" y="357408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科学管理法、人际关系法、工作特征模型法、</a:t>
          </a:r>
          <a:r>
            <a:rPr lang="en-US" altLang="zh-CN" sz="1800" b="1" kern="1200" dirty="0" smtClean="0">
              <a:solidFill>
                <a:schemeClr val="tx1"/>
              </a:solidFill>
              <a:latin typeface="微软雅黑" panose="020B0503020204020204" pitchFamily="34" charset="-122"/>
              <a:ea typeface="微软雅黑" panose="020B0503020204020204" pitchFamily="34" charset="-122"/>
            </a:rPr>
            <a:t>HP</a:t>
          </a:r>
          <a:r>
            <a:rPr lang="zh-CN" altLang="en-US" sz="1800" b="1" kern="1200" dirty="0" smtClean="0">
              <a:solidFill>
                <a:schemeClr val="tx1"/>
              </a:solidFill>
              <a:latin typeface="微软雅黑" panose="020B0503020204020204" pitchFamily="34" charset="-122"/>
              <a:ea typeface="微软雅黑" panose="020B0503020204020204" pitchFamily="34" charset="-122"/>
            </a:rPr>
            <a:t>职位设计方法</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3414" y="3574089"/>
        <a:ext cx="6982437" cy="316799"/>
      </dsp:txXfrm>
    </dsp:sp>
    <dsp:sp modelId="{0A9ED276-B49F-4BE0-9219-2E97C061F599}">
      <dsp:nvSpPr>
        <dsp:cNvPr id="0" name=""/>
        <dsp:cNvSpPr/>
      </dsp:nvSpPr>
      <dsp:spPr>
        <a:xfrm>
          <a:off x="2083414" y="395535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rPr>
            <a:t>职位设计的操作和容易发生的问题</a:t>
          </a:r>
        </a:p>
      </dsp:txBody>
      <dsp:txXfrm>
        <a:off x="2083414" y="3955351"/>
        <a:ext cx="6982437" cy="316799"/>
      </dsp:txXfrm>
    </dsp:sp>
    <dsp:sp modelId="{F3753B33-9A49-46DE-A6FD-27E92976D171}">
      <dsp:nvSpPr>
        <dsp:cNvPr id="0" name=""/>
        <dsp:cNvSpPr/>
      </dsp:nvSpPr>
      <dsp:spPr>
        <a:xfrm>
          <a:off x="817823" y="4210681"/>
          <a:ext cx="1162451" cy="80934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i="0" u="none" kern="1200" dirty="0" smtClean="0">
              <a:solidFill>
                <a:schemeClr val="tx1"/>
              </a:solidFill>
              <a:latin typeface="微软雅黑" panose="020B0503020204020204" pitchFamily="34" charset="-122"/>
              <a:ea typeface="微软雅黑" panose="020B0503020204020204" pitchFamily="34" charset="-122"/>
              <a:cs typeface="+mn-cs"/>
            </a:rPr>
            <a:t>再设计的后果</a:t>
          </a:r>
        </a:p>
      </dsp:txBody>
      <dsp:txXfrm>
        <a:off x="817823" y="4210681"/>
        <a:ext cx="1162451" cy="809341"/>
      </dsp:txXfrm>
    </dsp:sp>
    <dsp:sp modelId="{4B0B795F-ACAA-4661-ACDE-6A418424108B}">
      <dsp:nvSpPr>
        <dsp:cNvPr id="0" name=""/>
        <dsp:cNvSpPr/>
      </dsp:nvSpPr>
      <dsp:spPr>
        <a:xfrm>
          <a:off x="2083414" y="445695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rPr>
            <a:t>对企业组织的消极影响和积极影响</a:t>
          </a:r>
        </a:p>
      </dsp:txBody>
      <dsp:txXfrm>
        <a:off x="2083414" y="4456952"/>
        <a:ext cx="6982437" cy="316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1FDA1-4019-4878-B76D-57A7EF0F3A6D}">
      <dsp:nvSpPr>
        <dsp:cNvPr id="0" name=""/>
        <dsp:cNvSpPr/>
      </dsp:nvSpPr>
      <dsp:spPr>
        <a:xfrm>
          <a:off x="1980274" y="4482731"/>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14682" y="2571750"/>
          <a:ext cx="103140" cy="1956701"/>
        </a:xfrm>
        <a:custGeom>
          <a:avLst/>
          <a:gdLst/>
          <a:ahLst/>
          <a:cxnLst/>
          <a:rect l="0" t="0" r="0" b="0"/>
          <a:pathLst>
            <a:path>
              <a:moveTo>
                <a:pt x="0" y="0"/>
              </a:moveTo>
              <a:lnTo>
                <a:pt x="51570" y="0"/>
              </a:lnTo>
              <a:lnTo>
                <a:pt x="51570" y="1956701"/>
              </a:lnTo>
              <a:lnTo>
                <a:pt x="103140" y="19567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980274" y="3972072"/>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714682" y="2571750"/>
          <a:ext cx="103140" cy="1446042"/>
        </a:xfrm>
        <a:custGeom>
          <a:avLst/>
          <a:gdLst/>
          <a:ahLst/>
          <a:cxnLst/>
          <a:rect l="0" t="0" r="0" b="0"/>
          <a:pathLst>
            <a:path>
              <a:moveTo>
                <a:pt x="0" y="0"/>
              </a:moveTo>
              <a:lnTo>
                <a:pt x="51570" y="0"/>
              </a:lnTo>
              <a:lnTo>
                <a:pt x="51570" y="1446042"/>
              </a:lnTo>
              <a:lnTo>
                <a:pt x="103140" y="1446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1D92C-D602-4D5E-9A06-70BBF921C576}">
      <dsp:nvSpPr>
        <dsp:cNvPr id="0" name=""/>
        <dsp:cNvSpPr/>
      </dsp:nvSpPr>
      <dsp:spPr>
        <a:xfrm>
          <a:off x="1980274" y="332090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4682" y="2571750"/>
          <a:ext cx="103140" cy="794874"/>
        </a:xfrm>
        <a:custGeom>
          <a:avLst/>
          <a:gdLst/>
          <a:ahLst/>
          <a:cxnLst/>
          <a:rect l="0" t="0" r="0" b="0"/>
          <a:pathLst>
            <a:path>
              <a:moveTo>
                <a:pt x="0" y="0"/>
              </a:moveTo>
              <a:lnTo>
                <a:pt x="51570" y="0"/>
              </a:lnTo>
              <a:lnTo>
                <a:pt x="51570" y="794874"/>
              </a:lnTo>
              <a:lnTo>
                <a:pt x="103140" y="7948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1980274" y="2669735"/>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4682" y="2571750"/>
          <a:ext cx="103140" cy="143705"/>
        </a:xfrm>
        <a:custGeom>
          <a:avLst/>
          <a:gdLst/>
          <a:ahLst/>
          <a:cxnLst/>
          <a:rect l="0" t="0" r="0" b="0"/>
          <a:pathLst>
            <a:path>
              <a:moveTo>
                <a:pt x="0" y="0"/>
              </a:moveTo>
              <a:lnTo>
                <a:pt x="51570" y="0"/>
              </a:lnTo>
              <a:lnTo>
                <a:pt x="51570" y="143705"/>
              </a:lnTo>
              <a:lnTo>
                <a:pt x="103140" y="1437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3C0B4-D6E6-436C-ACD2-8250F2D73E1F}">
      <dsp:nvSpPr>
        <dsp:cNvPr id="0" name=""/>
        <dsp:cNvSpPr/>
      </dsp:nvSpPr>
      <dsp:spPr>
        <a:xfrm>
          <a:off x="1980274" y="1728218"/>
          <a:ext cx="103140" cy="541276"/>
        </a:xfrm>
        <a:custGeom>
          <a:avLst/>
          <a:gdLst/>
          <a:ahLst/>
          <a:cxnLst/>
          <a:rect l="0" t="0" r="0" b="0"/>
          <a:pathLst>
            <a:path>
              <a:moveTo>
                <a:pt x="0" y="0"/>
              </a:moveTo>
              <a:lnTo>
                <a:pt x="51570" y="0"/>
              </a:lnTo>
              <a:lnTo>
                <a:pt x="51570" y="541276"/>
              </a:lnTo>
              <a:lnTo>
                <a:pt x="103140" y="5412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8A9A28-EF81-4517-8D83-5F8061007969}">
      <dsp:nvSpPr>
        <dsp:cNvPr id="0" name=""/>
        <dsp:cNvSpPr/>
      </dsp:nvSpPr>
      <dsp:spPr>
        <a:xfrm>
          <a:off x="3245865" y="1713115"/>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D63F1D-D492-4DEB-9EB2-2A3DFE7CBB92}">
      <dsp:nvSpPr>
        <dsp:cNvPr id="0" name=""/>
        <dsp:cNvSpPr/>
      </dsp:nvSpPr>
      <dsp:spPr>
        <a:xfrm>
          <a:off x="1980274" y="1682498"/>
          <a:ext cx="103140" cy="91440"/>
        </a:xfrm>
        <a:custGeom>
          <a:avLst/>
          <a:gdLst/>
          <a:ahLst/>
          <a:cxnLst/>
          <a:rect l="0" t="0" r="0" b="0"/>
          <a:pathLst>
            <a:path>
              <a:moveTo>
                <a:pt x="0" y="45720"/>
              </a:moveTo>
              <a:lnTo>
                <a:pt x="51570" y="45720"/>
              </a:lnTo>
              <a:lnTo>
                <a:pt x="51570" y="76337"/>
              </a:lnTo>
              <a:lnTo>
                <a:pt x="103140" y="763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302083-16E1-42F3-B318-050F96641F2A}">
      <dsp:nvSpPr>
        <dsp:cNvPr id="0" name=""/>
        <dsp:cNvSpPr/>
      </dsp:nvSpPr>
      <dsp:spPr>
        <a:xfrm>
          <a:off x="3245865" y="1186942"/>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C89CDB-1E0A-489C-AED6-F4CE5D124701}">
      <dsp:nvSpPr>
        <dsp:cNvPr id="0" name=""/>
        <dsp:cNvSpPr/>
      </dsp:nvSpPr>
      <dsp:spPr>
        <a:xfrm>
          <a:off x="3245865" y="996310"/>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C3D230-03DD-44F4-9282-4918F52A58BD}">
      <dsp:nvSpPr>
        <dsp:cNvPr id="0" name=""/>
        <dsp:cNvSpPr/>
      </dsp:nvSpPr>
      <dsp:spPr>
        <a:xfrm>
          <a:off x="1980274" y="1186942"/>
          <a:ext cx="103140" cy="541276"/>
        </a:xfrm>
        <a:custGeom>
          <a:avLst/>
          <a:gdLst/>
          <a:ahLst/>
          <a:cxnLst/>
          <a:rect l="0" t="0" r="0" b="0"/>
          <a:pathLst>
            <a:path>
              <a:moveTo>
                <a:pt x="0" y="541276"/>
              </a:moveTo>
              <a:lnTo>
                <a:pt x="51570" y="541276"/>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714682" y="1728218"/>
          <a:ext cx="103140" cy="843531"/>
        </a:xfrm>
        <a:custGeom>
          <a:avLst/>
          <a:gdLst/>
          <a:ahLst/>
          <a:cxnLst/>
          <a:rect l="0" t="0" r="0" b="0"/>
          <a:pathLst>
            <a:path>
              <a:moveTo>
                <a:pt x="0" y="843531"/>
              </a:moveTo>
              <a:lnTo>
                <a:pt x="51570" y="843531"/>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1980274" y="56932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4682" y="615048"/>
          <a:ext cx="103140" cy="1956701"/>
        </a:xfrm>
        <a:custGeom>
          <a:avLst/>
          <a:gdLst/>
          <a:ahLst/>
          <a:cxnLst/>
          <a:rect l="0" t="0" r="0" b="0"/>
          <a:pathLst>
            <a:path>
              <a:moveTo>
                <a:pt x="0" y="1956701"/>
              </a:moveTo>
              <a:lnTo>
                <a:pt x="51570" y="1956701"/>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3041" y="998862"/>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第三节 组织发展与变革</a:t>
          </a:r>
        </a:p>
      </dsp:txBody>
      <dsp:txXfrm>
        <a:off x="3041" y="998862"/>
        <a:ext cx="711641" cy="3145774"/>
      </dsp:txXfrm>
    </dsp:sp>
    <dsp:sp modelId="{852C6526-3D5B-41D2-828D-FDB96F96988A}">
      <dsp:nvSpPr>
        <dsp:cNvPr id="0" name=""/>
        <dsp:cNvSpPr/>
      </dsp:nvSpPr>
      <dsp:spPr>
        <a:xfrm>
          <a:off x="817823" y="39195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391950"/>
        <a:ext cx="1162451" cy="446196"/>
      </dsp:txXfrm>
    </dsp:sp>
    <dsp:sp modelId="{EADBCB62-4551-4C42-ACB7-E7553E65E062}">
      <dsp:nvSpPr>
        <dsp:cNvPr id="0" name=""/>
        <dsp:cNvSpPr/>
      </dsp:nvSpPr>
      <dsp:spPr>
        <a:xfrm>
          <a:off x="2083414" y="45664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对组织某些部分和某些方面进行</a:t>
          </a:r>
          <a:r>
            <a:rPr lang="zh-CN" altLang="en-US" sz="1800" b="1" kern="1200" dirty="0" smtClean="0">
              <a:latin typeface="微软雅黑" panose="020B0503020204020204" pitchFamily="34" charset="-122"/>
              <a:ea typeface="微软雅黑" panose="020B0503020204020204" pitchFamily="34" charset="-122"/>
            </a:rPr>
            <a:t>变革和修正</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3414" y="456648"/>
        <a:ext cx="6982437" cy="316799"/>
      </dsp:txXfrm>
    </dsp:sp>
    <dsp:sp modelId="{D5DCC74D-F7BF-483B-ABBB-392FE9B094E9}">
      <dsp:nvSpPr>
        <dsp:cNvPr id="0" name=""/>
        <dsp:cNvSpPr/>
      </dsp:nvSpPr>
      <dsp:spPr>
        <a:xfrm>
          <a:off x="817823" y="150512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基本内容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1505120"/>
        <a:ext cx="1162451" cy="446196"/>
      </dsp:txXfrm>
    </dsp:sp>
    <dsp:sp modelId="{1DBDFBB7-136A-40DF-984D-E8E378D1010B}">
      <dsp:nvSpPr>
        <dsp:cNvPr id="0" name=""/>
        <dsp:cNvSpPr/>
      </dsp:nvSpPr>
      <dsp:spPr>
        <a:xfrm>
          <a:off x="2083414" y="963843"/>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组织方面</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963843"/>
        <a:ext cx="1162451" cy="446196"/>
      </dsp:txXfrm>
    </dsp:sp>
    <dsp:sp modelId="{850D2552-FB54-487B-A4FF-0708336EDBA4}">
      <dsp:nvSpPr>
        <dsp:cNvPr id="0" name=""/>
        <dsp:cNvSpPr/>
      </dsp:nvSpPr>
      <dsp:spPr>
        <a:xfrm>
          <a:off x="3349005" y="837910"/>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主要集中在对</a:t>
          </a:r>
          <a:r>
            <a:rPr lang="zh-CN" altLang="en-US" sz="1800" b="1" kern="1200" dirty="0" smtClean="0">
              <a:solidFill>
                <a:srgbClr val="FF0000"/>
              </a:solidFill>
              <a:latin typeface="微软雅黑" panose="020B0503020204020204" pitchFamily="34" charset="-122"/>
              <a:ea typeface="微软雅黑" panose="020B0503020204020204" pitchFamily="34" charset="-122"/>
            </a:rPr>
            <a:t>组织结构</a:t>
          </a:r>
          <a:r>
            <a:rPr lang="zh-CN" altLang="en-US" sz="1800" b="1" kern="1200" dirty="0" smtClean="0">
              <a:latin typeface="微软雅黑" panose="020B0503020204020204" pitchFamily="34" charset="-122"/>
              <a:ea typeface="微软雅黑" panose="020B0503020204020204" pitchFamily="34" charset="-122"/>
            </a:rPr>
            <a:t>的探讨</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49005" y="837910"/>
        <a:ext cx="5720961" cy="316799"/>
      </dsp:txXfrm>
    </dsp:sp>
    <dsp:sp modelId="{2DC2993C-0B5C-4780-8CC0-95C194D74373}">
      <dsp:nvSpPr>
        <dsp:cNvPr id="0" name=""/>
        <dsp:cNvSpPr/>
      </dsp:nvSpPr>
      <dsp:spPr>
        <a:xfrm>
          <a:off x="3349005" y="1219173"/>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虚拟组织</a:t>
          </a:r>
          <a:r>
            <a:rPr lang="zh-CN" altLang="en-US" sz="1800" b="1" kern="1200" dirty="0" smtClean="0">
              <a:solidFill>
                <a:schemeClr val="tx1"/>
              </a:solidFill>
              <a:latin typeface="微软雅黑" panose="020B0503020204020204" pitchFamily="34" charset="-122"/>
              <a:ea typeface="微软雅黑" panose="020B0503020204020204" pitchFamily="34" charset="-122"/>
            </a:rPr>
            <a:t>（网络）；</a:t>
          </a:r>
          <a:r>
            <a:rPr lang="zh-CN" altLang="en-US" sz="1800" b="1" kern="1200" dirty="0" smtClean="0">
              <a:solidFill>
                <a:srgbClr val="FF0000"/>
              </a:solidFill>
              <a:latin typeface="微软雅黑" panose="020B0503020204020204" pitchFamily="34" charset="-122"/>
              <a:ea typeface="微软雅黑" panose="020B0503020204020204" pitchFamily="34" charset="-122"/>
            </a:rPr>
            <a:t>无边界组织</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控制的跨度不加限制</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49005" y="1219173"/>
        <a:ext cx="5720961" cy="316799"/>
      </dsp:txXfrm>
    </dsp:sp>
    <dsp:sp modelId="{B41BB5CE-5D04-4DA0-941E-8FADD364B64C}">
      <dsp:nvSpPr>
        <dsp:cNvPr id="0" name=""/>
        <dsp:cNvSpPr/>
      </dsp:nvSpPr>
      <dsp:spPr>
        <a:xfrm>
          <a:off x="2083414" y="153573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员工方面</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1535737"/>
        <a:ext cx="1162451" cy="446196"/>
      </dsp:txXfrm>
    </dsp:sp>
    <dsp:sp modelId="{7DE22FC7-EA83-4D6F-B52D-40FD7AFE8E41}">
      <dsp:nvSpPr>
        <dsp:cNvPr id="0" name=""/>
        <dsp:cNvSpPr/>
      </dsp:nvSpPr>
      <dsp:spPr>
        <a:xfrm>
          <a:off x="3349005" y="1600435"/>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也叫</a:t>
          </a:r>
          <a:r>
            <a:rPr lang="zh-CN" altLang="en-US" sz="1800" b="1" kern="1200" dirty="0" smtClean="0">
              <a:solidFill>
                <a:srgbClr val="FF0000"/>
              </a:solidFill>
              <a:latin typeface="微软雅黑" panose="020B0503020204020204" pitchFamily="34" charset="-122"/>
              <a:ea typeface="微软雅黑" panose="020B0503020204020204" pitchFamily="34" charset="-122"/>
            </a:rPr>
            <a:t>个人与群体</a:t>
          </a:r>
          <a:r>
            <a:rPr lang="zh-CN" altLang="en-US" sz="1800" b="1" kern="1200" dirty="0" smtClean="0">
              <a:latin typeface="微软雅黑" panose="020B0503020204020204" pitchFamily="34" charset="-122"/>
              <a:ea typeface="微软雅黑" panose="020B0503020204020204" pitchFamily="34" charset="-122"/>
            </a:rPr>
            <a:t>方面；包括员工的</a:t>
          </a:r>
          <a:r>
            <a:rPr lang="zh-CN" altLang="en-US" sz="1800" b="1" kern="1200" dirty="0" smtClean="0">
              <a:solidFill>
                <a:srgbClr val="FF0000"/>
              </a:solidFill>
              <a:latin typeface="微软雅黑" panose="020B0503020204020204" pitchFamily="34" charset="-122"/>
              <a:ea typeface="微软雅黑" panose="020B0503020204020204" pitchFamily="34" charset="-122"/>
            </a:rPr>
            <a:t>个人</a:t>
          </a:r>
          <a:r>
            <a:rPr lang="zh-CN" altLang="en-US" sz="1800" b="1" kern="1200" dirty="0" smtClean="0">
              <a:latin typeface="微软雅黑" panose="020B0503020204020204" pitchFamily="34" charset="-122"/>
              <a:ea typeface="微软雅黑" panose="020B0503020204020204" pitchFamily="34" charset="-122"/>
            </a:rPr>
            <a:t>训练和</a:t>
          </a:r>
          <a:r>
            <a:rPr lang="zh-CN" altLang="en-US" sz="1800" b="1" kern="1200" dirty="0" smtClean="0">
              <a:solidFill>
                <a:srgbClr val="FF0000"/>
              </a:solidFill>
              <a:latin typeface="微软雅黑" panose="020B0503020204020204" pitchFamily="34" charset="-122"/>
              <a:ea typeface="微软雅黑" panose="020B0503020204020204" pitchFamily="34" charset="-122"/>
            </a:rPr>
            <a:t>团队</a:t>
          </a:r>
          <a:r>
            <a:rPr lang="zh-CN" altLang="en-US" sz="1800" b="1" kern="1200" dirty="0" smtClean="0">
              <a:latin typeface="微软雅黑" panose="020B0503020204020204" pitchFamily="34" charset="-122"/>
              <a:ea typeface="微软雅黑" panose="020B0503020204020204" pitchFamily="34" charset="-122"/>
            </a:rPr>
            <a:t>建设</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49005" y="1600435"/>
        <a:ext cx="5720961" cy="316799"/>
      </dsp:txXfrm>
    </dsp:sp>
    <dsp:sp modelId="{A6B36518-41E5-4642-86BB-9B240A0E681B}">
      <dsp:nvSpPr>
        <dsp:cNvPr id="0" name=""/>
        <dsp:cNvSpPr/>
      </dsp:nvSpPr>
      <dsp:spPr>
        <a:xfrm>
          <a:off x="2083414" y="2046396"/>
          <a:ext cx="273562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任务、</a:t>
          </a:r>
          <a:r>
            <a:rPr lang="zh-CN" altLang="en-US" sz="2000" b="1" kern="1200" dirty="0" smtClean="0">
              <a:solidFill>
                <a:srgbClr val="FF0000"/>
              </a:solidFill>
              <a:latin typeface="微软雅黑" panose="020B0503020204020204" pitchFamily="34" charset="-122"/>
              <a:ea typeface="微软雅黑" panose="020B0503020204020204" pitchFamily="34" charset="-122"/>
            </a:rPr>
            <a:t>技术</a:t>
          </a:r>
          <a:r>
            <a:rPr lang="zh-CN" altLang="en-US" sz="2000" b="1" kern="1200" dirty="0" smtClean="0">
              <a:latin typeface="微软雅黑" panose="020B0503020204020204" pitchFamily="34" charset="-122"/>
              <a:ea typeface="微软雅黑" panose="020B0503020204020204" pitchFamily="34" charset="-122"/>
            </a:rPr>
            <a:t>方面</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3414" y="2046396"/>
        <a:ext cx="2735621" cy="446196"/>
      </dsp:txXfrm>
    </dsp:sp>
    <dsp:sp modelId="{B862D02F-ABD4-43D8-B40D-88A1416B9065}">
      <dsp:nvSpPr>
        <dsp:cNvPr id="0" name=""/>
        <dsp:cNvSpPr/>
      </dsp:nvSpPr>
      <dsp:spPr>
        <a:xfrm>
          <a:off x="817823" y="249235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0" i="0" u="none" kern="1200" dirty="0" smtClean="0">
              <a:solidFill>
                <a:schemeClr val="tx1"/>
              </a:solidFill>
              <a:latin typeface="微软雅黑" panose="020B0503020204020204" pitchFamily="34" charset="-122"/>
              <a:ea typeface="微软雅黑" panose="020B0503020204020204" pitchFamily="34" charset="-122"/>
              <a:cs typeface="+mn-cs"/>
            </a:rPr>
            <a:t>发展计划</a:t>
          </a:r>
          <a:endParaRPr lang="zh-CN" altLang="en-US" sz="2000" b="0"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2492357"/>
        <a:ext cx="1162451" cy="446196"/>
      </dsp:txXfrm>
    </dsp:sp>
    <dsp:sp modelId="{436F0ADB-6206-407E-818D-74849B52BE6F}">
      <dsp:nvSpPr>
        <dsp:cNvPr id="0" name=""/>
        <dsp:cNvSpPr/>
      </dsp:nvSpPr>
      <dsp:spPr>
        <a:xfrm>
          <a:off x="2083414" y="255705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有计划的介入；收集资料；组织诊断；资料反馈与讨论；行动介入</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3414" y="2557055"/>
        <a:ext cx="6982437" cy="316799"/>
      </dsp:txXfrm>
    </dsp:sp>
    <dsp:sp modelId="{FC268FD7-C258-4A5E-A27B-C74F9C2BC392}">
      <dsp:nvSpPr>
        <dsp:cNvPr id="0" name=""/>
        <dsp:cNvSpPr/>
      </dsp:nvSpPr>
      <dsp:spPr>
        <a:xfrm>
          <a:off x="817823" y="3143525"/>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压力</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3143525"/>
        <a:ext cx="1162451" cy="446196"/>
      </dsp:txXfrm>
    </dsp:sp>
    <dsp:sp modelId="{230001D1-8F6C-455F-84C2-99016A67C11D}">
      <dsp:nvSpPr>
        <dsp:cNvPr id="0" name=""/>
        <dsp:cNvSpPr/>
      </dsp:nvSpPr>
      <dsp:spPr>
        <a:xfrm>
          <a:off x="2083414" y="2938318"/>
          <a:ext cx="6982437" cy="85661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微软雅黑" panose="020B0503020204020204" pitchFamily="34" charset="-122"/>
              <a:ea typeface="微软雅黑" panose="020B0503020204020204" pitchFamily="34" charset="-122"/>
            </a:rPr>
            <a:t>  技术</a:t>
          </a:r>
          <a:r>
            <a:rPr lang="zh-CN" altLang="en-US" sz="1800" kern="1200" dirty="0" smtClean="0">
              <a:latin typeface="微软雅黑" panose="020B0503020204020204" pitchFamily="34" charset="-122"/>
              <a:ea typeface="微软雅黑" panose="020B0503020204020204" pitchFamily="34" charset="-122"/>
            </a:rPr>
            <a:t>的不断进步；知识的</a:t>
          </a:r>
          <a:r>
            <a:rPr lang="zh-CN" altLang="en-US" sz="1800" kern="1200" dirty="0" smtClean="0">
              <a:solidFill>
                <a:srgbClr val="FF0000"/>
              </a:solidFill>
              <a:latin typeface="微软雅黑" panose="020B0503020204020204" pitchFamily="34" charset="-122"/>
              <a:ea typeface="微软雅黑" panose="020B0503020204020204" pitchFamily="34" charset="-122"/>
            </a:rPr>
            <a:t>爆炸</a:t>
          </a:r>
          <a:r>
            <a:rPr lang="zh-CN" altLang="en-US" sz="1800" kern="1200" dirty="0" smtClean="0">
              <a:solidFill>
                <a:schemeClr val="tx1"/>
              </a:solidFill>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产品的迅速</a:t>
          </a:r>
          <a:r>
            <a:rPr lang="zh-CN" altLang="en-US" sz="1800" kern="1200" dirty="0" smtClean="0">
              <a:solidFill>
                <a:srgbClr val="FF0000"/>
              </a:solidFill>
              <a:latin typeface="微软雅黑" panose="020B0503020204020204" pitchFamily="34" charset="-122"/>
              <a:ea typeface="微软雅黑" panose="020B0503020204020204" pitchFamily="34" charset="-122"/>
            </a:rPr>
            <a:t>老化</a:t>
          </a:r>
          <a:r>
            <a:rPr lang="zh-CN" altLang="en-US" sz="1800" kern="1200" dirty="0" smtClean="0">
              <a:solidFill>
                <a:schemeClr val="tx1"/>
              </a:solidFill>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劳动力</a:t>
          </a:r>
          <a:r>
            <a:rPr lang="zh-CN" altLang="en-US" sz="1800" kern="1200" dirty="0" smtClean="0">
              <a:solidFill>
                <a:srgbClr val="FF0000"/>
              </a:solidFill>
              <a:latin typeface="微软雅黑" panose="020B0503020204020204" pitchFamily="34" charset="-122"/>
              <a:ea typeface="微软雅黑" panose="020B0503020204020204" pitchFamily="34" charset="-122"/>
            </a:rPr>
            <a:t>素质</a:t>
          </a:r>
          <a:r>
            <a:rPr lang="zh-CN" altLang="en-US" sz="1800" kern="1200" dirty="0" smtClean="0">
              <a:solidFill>
                <a:schemeClr val="tx1"/>
              </a:solidFill>
              <a:latin typeface="微软雅黑" panose="020B0503020204020204" pitchFamily="34" charset="-122"/>
              <a:ea typeface="微软雅黑" panose="020B0503020204020204" pitchFamily="34" charset="-122"/>
            </a:rPr>
            <a:t>的</a:t>
          </a:r>
          <a:r>
            <a:rPr lang="zh-CN" altLang="en-US" sz="1800" kern="1200" dirty="0" smtClean="0">
              <a:latin typeface="微软雅黑" panose="020B0503020204020204" pitchFamily="34" charset="-122"/>
              <a:ea typeface="微软雅黑" panose="020B0503020204020204" pitchFamily="34" charset="-122"/>
            </a:rPr>
            <a:t>变化；职业生活</a:t>
          </a:r>
          <a:r>
            <a:rPr lang="zh-CN" altLang="en-US" sz="1800" kern="1200" dirty="0" smtClean="0">
              <a:solidFill>
                <a:srgbClr val="FF0000"/>
              </a:solidFill>
              <a:latin typeface="微软雅黑" panose="020B0503020204020204" pitchFamily="34" charset="-122"/>
              <a:ea typeface="微软雅黑" panose="020B0503020204020204" pitchFamily="34" charset="-122"/>
            </a:rPr>
            <a:t>质量</a:t>
          </a:r>
          <a:r>
            <a:rPr lang="zh-CN" altLang="en-US" sz="1800" kern="1200" dirty="0" smtClean="0">
              <a:latin typeface="微软雅黑" panose="020B0503020204020204" pitchFamily="34" charset="-122"/>
              <a:ea typeface="微软雅黑" panose="020B0503020204020204" pitchFamily="34" charset="-122"/>
            </a:rPr>
            <a:t>的提高</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3414" y="2938318"/>
        <a:ext cx="6982437" cy="856611"/>
      </dsp:txXfrm>
    </dsp:sp>
    <dsp:sp modelId="{92C56A28-FD26-46F0-8473-E7C6698433B7}">
      <dsp:nvSpPr>
        <dsp:cNvPr id="0" name=""/>
        <dsp:cNvSpPr/>
      </dsp:nvSpPr>
      <dsp:spPr>
        <a:xfrm>
          <a:off x="817823" y="3794694"/>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阻力</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3794694"/>
        <a:ext cx="1162451" cy="446196"/>
      </dsp:txXfrm>
    </dsp:sp>
    <dsp:sp modelId="{5B651776-AAB8-4A28-B245-D4AFDC1DAA66}">
      <dsp:nvSpPr>
        <dsp:cNvPr id="0" name=""/>
        <dsp:cNvSpPr/>
      </dsp:nvSpPr>
      <dsp:spPr>
        <a:xfrm>
          <a:off x="2083414" y="385939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来自于</a:t>
          </a:r>
          <a:r>
            <a:rPr lang="zh-CN" altLang="en-US" sz="1800" b="1" kern="1200" dirty="0" smtClean="0">
              <a:solidFill>
                <a:srgbClr val="FF0000"/>
              </a:solidFill>
              <a:latin typeface="微软雅黑" panose="020B0503020204020204" pitchFamily="34" charset="-122"/>
              <a:ea typeface="微软雅黑" panose="020B0503020204020204" pitchFamily="34" charset="-122"/>
            </a:rPr>
            <a:t>个人和组织</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3414" y="3859392"/>
        <a:ext cx="6982437" cy="316799"/>
      </dsp:txXfrm>
    </dsp:sp>
    <dsp:sp modelId="{F8FE4275-5F21-4581-AEF5-27EEAE48B4D9}">
      <dsp:nvSpPr>
        <dsp:cNvPr id="0" name=""/>
        <dsp:cNvSpPr/>
      </dsp:nvSpPr>
      <dsp:spPr>
        <a:xfrm>
          <a:off x="817823" y="4305353"/>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新趋势</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4305353"/>
        <a:ext cx="1162451" cy="446196"/>
      </dsp:txXfrm>
    </dsp:sp>
    <dsp:sp modelId="{F8D67D2B-5022-4B3E-A062-4408F1CC031C}">
      <dsp:nvSpPr>
        <dsp:cNvPr id="0" name=""/>
        <dsp:cNvSpPr/>
      </dsp:nvSpPr>
      <dsp:spPr>
        <a:xfrm>
          <a:off x="2083414" y="437005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扁平化、</a:t>
          </a:r>
          <a:r>
            <a:rPr lang="zh-CN" altLang="en-US" sz="1800" b="1" kern="1200" dirty="0" smtClean="0">
              <a:latin typeface="微软雅黑" panose="020B0503020204020204" pitchFamily="34" charset="-122"/>
              <a:ea typeface="微软雅黑" panose="020B0503020204020204" pitchFamily="34" charset="-122"/>
            </a:rPr>
            <a:t>小型化、</a:t>
          </a:r>
          <a:r>
            <a:rPr lang="zh-CN" altLang="en-US" sz="1800" b="1" kern="1200" dirty="0" smtClean="0">
              <a:solidFill>
                <a:srgbClr val="FF0000"/>
              </a:solidFill>
              <a:latin typeface="微软雅黑" panose="020B0503020204020204" pitchFamily="34" charset="-122"/>
              <a:ea typeface="微软雅黑" panose="020B0503020204020204" pitchFamily="34" charset="-122"/>
            </a:rPr>
            <a:t>弹性化、</a:t>
          </a:r>
          <a:r>
            <a:rPr lang="zh-CN" altLang="en-US" sz="1800" b="1" kern="1200" dirty="0" smtClean="0">
              <a:latin typeface="微软雅黑" panose="020B0503020204020204" pitchFamily="34" charset="-122"/>
              <a:ea typeface="微软雅黑" panose="020B0503020204020204" pitchFamily="34" charset="-122"/>
            </a:rPr>
            <a:t>虚拟化</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3414" y="4370051"/>
        <a:ext cx="6982437" cy="31679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C9903-54F3-4697-B380-3B90536ECC3F}" type="datetimeFigureOut">
              <a:rPr lang="zh-CN" altLang="en-US" smtClean="0"/>
              <a:t>2020/11/13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9529F-1C61-47BA-9343-4E6CCB94CECF}" type="slidenum">
              <a:rPr lang="zh-CN" altLang="en-US" smtClean="0"/>
              <a:t>‹#›</a:t>
            </a:fld>
            <a:endParaRPr lang="zh-CN" altLang="en-US"/>
          </a:p>
        </p:txBody>
      </p:sp>
    </p:spTree>
    <p:extLst>
      <p:ext uri="{BB962C8B-B14F-4D97-AF65-F5344CB8AC3E}">
        <p14:creationId xmlns:p14="http://schemas.microsoft.com/office/powerpoint/2010/main" val="776624583"/>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a:t>
            </a:fld>
            <a:endParaRPr lang="zh-CN" altLang="en-US"/>
          </a:p>
        </p:txBody>
      </p:sp>
    </p:spTree>
    <p:extLst>
      <p:ext uri="{BB962C8B-B14F-4D97-AF65-F5344CB8AC3E}">
        <p14:creationId xmlns:p14="http://schemas.microsoft.com/office/powerpoint/2010/main" val="258156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t>简单来说就是根据工作及个人的需要，配置一下需要多少岗位</a:t>
            </a:r>
            <a:r>
              <a:rPr lang="en-US" altLang="zh-CN" b="0" dirty="0" smtClean="0"/>
              <a:t>/</a:t>
            </a:r>
            <a:r>
              <a:rPr lang="zh-CN" altLang="en-US" b="0" dirty="0" smtClean="0"/>
              <a:t>职位</a:t>
            </a:r>
            <a:endParaRPr lang="en-US" altLang="zh-CN" b="0" dirty="0" smtClean="0"/>
          </a:p>
          <a:p>
            <a:r>
              <a:rPr lang="zh-CN" altLang="en-US" b="0" dirty="0" smtClean="0"/>
              <a:t>个人需要：比如返聘的老教授搞不懂电脑操作，那就配个助理</a:t>
            </a:r>
            <a:endParaRPr lang="en-US" altLang="zh-CN" b="0" dirty="0" smtClean="0"/>
          </a:p>
          <a:p>
            <a:r>
              <a:rPr lang="zh-CN" altLang="en-US" b="1" dirty="0" smtClean="0"/>
              <a:t>单选题</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10</a:t>
            </a:fld>
            <a:endParaRPr lang="zh-CN" altLang="en-US"/>
          </a:p>
        </p:txBody>
      </p:sp>
    </p:spTree>
    <p:extLst>
      <p:ext uri="{BB962C8B-B14F-4D97-AF65-F5344CB8AC3E}">
        <p14:creationId xmlns:p14="http://schemas.microsoft.com/office/powerpoint/2010/main" val="43084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t>我们进行职位设计的时候是不是想设什么岗位设什么岗位，想设几个就设几个呢？</a:t>
            </a:r>
            <a:endParaRPr lang="en-US" altLang="zh-CN" b="0" dirty="0" smtClean="0"/>
          </a:p>
          <a:p>
            <a:r>
              <a:rPr lang="zh-CN" altLang="en-US" b="0" dirty="0" smtClean="0"/>
              <a:t>（</a:t>
            </a:r>
            <a:r>
              <a:rPr lang="en-US" altLang="zh-CN" b="0" dirty="0" smtClean="0"/>
              <a:t>1</a:t>
            </a:r>
            <a:r>
              <a:rPr lang="zh-CN" altLang="en-US" b="0" dirty="0" smtClean="0"/>
              <a:t>）有三个人的工作任务，就设置三个岗位，公司不养闲人；当然当你的工作量增加到目前的三个人已经往死了干都完成不了的时候，你就要增加岗位了</a:t>
            </a:r>
            <a:endParaRPr lang="en-US" altLang="zh-CN" b="0" dirty="0" smtClean="0"/>
          </a:p>
          <a:p>
            <a:r>
              <a:rPr lang="zh-CN" altLang="en-US" b="0" dirty="0" smtClean="0"/>
              <a:t>（</a:t>
            </a:r>
            <a:r>
              <a:rPr lang="en-US" altLang="zh-CN" b="0" dirty="0" smtClean="0"/>
              <a:t>2</a:t>
            </a:r>
            <a:r>
              <a:rPr lang="zh-CN" altLang="en-US" b="0" dirty="0" smtClean="0"/>
              <a:t>）考虑到岗位在公司的作用，在一个都没有线下业务的公司设置线下顾问，没啥作用</a:t>
            </a:r>
            <a:endParaRPr lang="en-US" altLang="zh-CN" b="0" dirty="0" smtClean="0"/>
          </a:p>
          <a:p>
            <a:r>
              <a:rPr lang="zh-CN" altLang="en-US" b="0" dirty="0" smtClean="0"/>
              <a:t>（</a:t>
            </a:r>
            <a:r>
              <a:rPr lang="en-US" altLang="zh-CN" b="0" dirty="0" smtClean="0"/>
              <a:t>3</a:t>
            </a:r>
            <a:r>
              <a:rPr lang="zh-CN" altLang="en-US" b="0" dirty="0" smtClean="0"/>
              <a:t>）各类岗位有自己的命名标准的，比如人力专员、行政专员</a:t>
            </a:r>
            <a:endParaRPr lang="en-US" altLang="zh-CN" b="0" dirty="0" smtClean="0"/>
          </a:p>
          <a:p>
            <a:r>
              <a:rPr lang="zh-CN" altLang="en-US" b="0" dirty="0" smtClean="0"/>
              <a:t>（</a:t>
            </a:r>
            <a:r>
              <a:rPr lang="en-US" altLang="zh-CN" b="0" dirty="0" smtClean="0"/>
              <a:t>4</a:t>
            </a:r>
            <a:r>
              <a:rPr lang="zh-CN" altLang="en-US" b="0" dirty="0" smtClean="0"/>
              <a:t>）以最少的职位数量来承担企业中尽可能多的工作，这个也很容易理解，因为多一个人就多一份人力成本</a:t>
            </a:r>
            <a:endParaRPr lang="en-US" altLang="zh-CN" b="0" dirty="0" smtClean="0"/>
          </a:p>
          <a:p>
            <a:r>
              <a:rPr lang="zh-CN" altLang="en-US" b="1" dirty="0" smtClean="0"/>
              <a:t>多选题</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11</a:t>
            </a:fld>
            <a:endParaRPr lang="zh-CN" altLang="en-US"/>
          </a:p>
        </p:txBody>
      </p:sp>
    </p:spTree>
    <p:extLst>
      <p:ext uri="{BB962C8B-B14F-4D97-AF65-F5344CB8AC3E}">
        <p14:creationId xmlns:p14="http://schemas.microsoft.com/office/powerpoint/2010/main" val="3238393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12</a:t>
            </a:fld>
            <a:endParaRPr lang="zh-CN" altLang="en-US"/>
          </a:p>
        </p:txBody>
      </p:sp>
    </p:spTree>
    <p:extLst>
      <p:ext uri="{BB962C8B-B14F-4D97-AF65-F5344CB8AC3E}">
        <p14:creationId xmlns:p14="http://schemas.microsoft.com/office/powerpoint/2010/main" val="3233747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13</a:t>
            </a:fld>
            <a:endParaRPr lang="zh-CN" altLang="en-US"/>
          </a:p>
        </p:txBody>
      </p:sp>
    </p:spTree>
    <p:extLst>
      <p:ext uri="{BB962C8B-B14F-4D97-AF65-F5344CB8AC3E}">
        <p14:creationId xmlns:p14="http://schemas.microsoft.com/office/powerpoint/2010/main" val="4279285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14</a:t>
            </a:fld>
            <a:endParaRPr lang="zh-CN" altLang="en-US"/>
          </a:p>
        </p:txBody>
      </p:sp>
    </p:spTree>
    <p:extLst>
      <p:ext uri="{BB962C8B-B14F-4D97-AF65-F5344CB8AC3E}">
        <p14:creationId xmlns:p14="http://schemas.microsoft.com/office/powerpoint/2010/main" val="3319142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15</a:t>
            </a:fld>
            <a:endParaRPr lang="zh-CN" altLang="en-US"/>
          </a:p>
        </p:txBody>
      </p:sp>
    </p:spTree>
    <p:extLst>
      <p:ext uri="{BB962C8B-B14F-4D97-AF65-F5344CB8AC3E}">
        <p14:creationId xmlns:p14="http://schemas.microsoft.com/office/powerpoint/2010/main" val="3839510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16</a:t>
            </a:fld>
            <a:endParaRPr lang="zh-CN" altLang="en-US"/>
          </a:p>
        </p:txBody>
      </p:sp>
    </p:spTree>
    <p:extLst>
      <p:ext uri="{BB962C8B-B14F-4D97-AF65-F5344CB8AC3E}">
        <p14:creationId xmlns:p14="http://schemas.microsoft.com/office/powerpoint/2010/main" val="93975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17</a:t>
            </a:fld>
            <a:endParaRPr lang="zh-CN" altLang="en-US"/>
          </a:p>
        </p:txBody>
      </p:sp>
    </p:spTree>
    <p:extLst>
      <p:ext uri="{BB962C8B-B14F-4D97-AF65-F5344CB8AC3E}">
        <p14:creationId xmlns:p14="http://schemas.microsoft.com/office/powerpoint/2010/main" val="4037855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18</a:t>
            </a:fld>
            <a:endParaRPr lang="zh-CN" altLang="en-US"/>
          </a:p>
        </p:txBody>
      </p:sp>
    </p:spTree>
    <p:extLst>
      <p:ext uri="{BB962C8B-B14F-4D97-AF65-F5344CB8AC3E}">
        <p14:creationId xmlns:p14="http://schemas.microsoft.com/office/powerpoint/2010/main" val="3852818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19</a:t>
            </a:fld>
            <a:endParaRPr lang="zh-CN" altLang="en-US"/>
          </a:p>
        </p:txBody>
      </p:sp>
    </p:spTree>
    <p:extLst>
      <p:ext uri="{BB962C8B-B14F-4D97-AF65-F5344CB8AC3E}">
        <p14:creationId xmlns:p14="http://schemas.microsoft.com/office/powerpoint/2010/main" val="334407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a:t>
            </a:fld>
            <a:endParaRPr lang="zh-CN" altLang="en-US"/>
          </a:p>
        </p:txBody>
      </p:sp>
    </p:spTree>
    <p:extLst>
      <p:ext uri="{BB962C8B-B14F-4D97-AF65-F5344CB8AC3E}">
        <p14:creationId xmlns:p14="http://schemas.microsoft.com/office/powerpoint/2010/main" val="310890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考点一：多选，职位设计的内容包括三个方面：工作的内容、职责、关系的设计</a:t>
            </a:r>
            <a:endParaRPr lang="en-US" altLang="zh-CN" b="1" dirty="0" smtClean="0"/>
          </a:p>
          <a:p>
            <a:r>
              <a:rPr lang="zh-CN" altLang="en-US" b="1" dirty="0" smtClean="0"/>
              <a:t>考点二：工作内容设计的具体内容，自身正反光</a:t>
            </a:r>
            <a:endParaRPr lang="en-US" altLang="zh-CN" b="1" dirty="0" smtClean="0"/>
          </a:p>
          <a:p>
            <a:r>
              <a:rPr lang="zh-CN" altLang="en-US" b="1" dirty="0" smtClean="0"/>
              <a:t>广度：任务的多少</a:t>
            </a:r>
            <a:endParaRPr lang="en-US" altLang="zh-CN" b="1" dirty="0" smtClean="0"/>
          </a:p>
          <a:p>
            <a:r>
              <a:rPr lang="zh-CN" altLang="en-US" b="1" dirty="0" smtClean="0"/>
              <a:t>深度：任务的难易程度</a:t>
            </a:r>
            <a:endParaRPr lang="en-US" altLang="zh-CN" b="1" dirty="0" smtClean="0"/>
          </a:p>
          <a:p>
            <a:r>
              <a:rPr lang="zh-CN" altLang="en-US" b="1" dirty="0" smtClean="0"/>
              <a:t>完整性：一项工作让你头从到位都参与，这样会很有成就感、收获感</a:t>
            </a:r>
            <a:endParaRPr lang="en-US" altLang="zh-CN" b="1" dirty="0" smtClean="0"/>
          </a:p>
          <a:p>
            <a:r>
              <a:rPr lang="zh-CN" altLang="en-US" b="1" dirty="0" smtClean="0"/>
              <a:t>自主性：让员工主动去干</a:t>
            </a:r>
            <a:endParaRPr lang="en-US" altLang="zh-CN" b="1" dirty="0" smtClean="0"/>
          </a:p>
          <a:p>
            <a:r>
              <a:rPr lang="zh-CN" altLang="en-US" b="1" dirty="0" smtClean="0"/>
              <a:t>反馈性：比如老师们要赛课，就是看一下我们的讲课水平，看看有没有需要改进的</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20</a:t>
            </a:fld>
            <a:endParaRPr lang="zh-CN" altLang="en-US"/>
          </a:p>
        </p:txBody>
      </p:sp>
    </p:spTree>
    <p:extLst>
      <p:ext uri="{BB962C8B-B14F-4D97-AF65-F5344CB8AC3E}">
        <p14:creationId xmlns:p14="http://schemas.microsoft.com/office/powerpoint/2010/main" val="1722311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职位设计的形式多种多样，咱们这门课主要介绍四种：</a:t>
            </a:r>
            <a:endParaRPr lang="en-US" altLang="zh-CN" b="1" dirty="0" smtClean="0"/>
          </a:p>
          <a:p>
            <a:r>
              <a:rPr lang="zh-CN" altLang="en-US" b="1" dirty="0" smtClean="0"/>
              <a:t>考点一：多选题，职位设计的形式包括哪些？口诀：再论丰富扩大工作，再就是再设计，</a:t>
            </a:r>
            <a:endParaRPr lang="en-US" altLang="zh-CN" b="1" dirty="0" smtClean="0"/>
          </a:p>
          <a:p>
            <a:r>
              <a:rPr lang="zh-CN" altLang="en-US" b="1" dirty="0" smtClean="0"/>
              <a:t>考点二：每种形式的内涵，单选，尤其是工作丰富化</a:t>
            </a:r>
            <a:endParaRPr lang="en-US" altLang="zh-CN" b="1" dirty="0" smtClean="0"/>
          </a:p>
          <a:p>
            <a:r>
              <a:rPr lang="zh-CN" altLang="en-US" b="1" dirty="0" smtClean="0"/>
              <a:t>（</a:t>
            </a:r>
            <a:r>
              <a:rPr lang="en-US" altLang="zh-CN" b="1" dirty="0" smtClean="0"/>
              <a:t>1</a:t>
            </a:r>
            <a:r>
              <a:rPr lang="zh-CN" altLang="en-US" b="1" dirty="0" smtClean="0"/>
              <a:t>）就是轮岗，比如德成老师的奶茶店继续营业，有负责收银、有负责调配奶茶、有负责打包的，这周收银，下周去负责打包</a:t>
            </a:r>
            <a:endParaRPr lang="en-US" altLang="zh-CN" b="1" dirty="0" smtClean="0"/>
          </a:p>
          <a:p>
            <a:r>
              <a:rPr lang="zh-CN" altLang="en-US" b="1" dirty="0" smtClean="0"/>
              <a:t>（</a:t>
            </a:r>
            <a:r>
              <a:rPr lang="en-US" altLang="zh-CN" b="1" dirty="0" smtClean="0"/>
              <a:t>2</a:t>
            </a:r>
            <a:r>
              <a:rPr lang="zh-CN" altLang="en-US" b="1" dirty="0" smtClean="0"/>
              <a:t>）扩大化：增加工作的内容，比如一个人把收银和打包都负责了</a:t>
            </a:r>
            <a:endParaRPr lang="en-US" altLang="zh-CN" b="1" dirty="0" smtClean="0"/>
          </a:p>
          <a:p>
            <a:r>
              <a:rPr lang="zh-CN" altLang="en-US" b="1" dirty="0" smtClean="0"/>
              <a:t>（</a:t>
            </a:r>
            <a:r>
              <a:rPr lang="en-US" altLang="zh-CN" b="1" dirty="0" smtClean="0"/>
              <a:t>3</a:t>
            </a:r>
            <a:r>
              <a:rPr lang="zh-CN" altLang="en-US" b="1" dirty="0" smtClean="0"/>
              <a:t>）丰富化：增加工作的难度、自主性，比如以前都是我来负责口味的研发，现在允许员工自己尝试一些口味</a:t>
            </a:r>
            <a:endParaRPr lang="en-US" altLang="zh-CN" b="1" dirty="0" smtClean="0"/>
          </a:p>
          <a:p>
            <a:r>
              <a:rPr lang="zh-CN" altLang="en-US" b="1" dirty="0" smtClean="0"/>
              <a:t>（</a:t>
            </a:r>
            <a:r>
              <a:rPr lang="en-US" altLang="zh-CN" b="1" dirty="0" smtClean="0"/>
              <a:t>4</a:t>
            </a:r>
            <a:r>
              <a:rPr lang="zh-CN" altLang="en-US" b="1" dirty="0" smtClean="0"/>
              <a:t>）再设计：原来的职位设计不满意，比如原来收银和打包是实一个人，但是收到了很多顾客的喜欢，一个岗位忙不过来了</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21</a:t>
            </a:fld>
            <a:endParaRPr lang="zh-CN" altLang="en-US"/>
          </a:p>
        </p:txBody>
      </p:sp>
    </p:spTree>
    <p:extLst>
      <p:ext uri="{BB962C8B-B14F-4D97-AF65-F5344CB8AC3E}">
        <p14:creationId xmlns:p14="http://schemas.microsoft.com/office/powerpoint/2010/main" val="4070651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22</a:t>
            </a:fld>
            <a:endParaRPr lang="zh-CN" altLang="en-US"/>
          </a:p>
        </p:txBody>
      </p:sp>
    </p:spTree>
    <p:extLst>
      <p:ext uri="{BB962C8B-B14F-4D97-AF65-F5344CB8AC3E}">
        <p14:creationId xmlns:p14="http://schemas.microsoft.com/office/powerpoint/2010/main" val="102337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23</a:t>
            </a:fld>
            <a:endParaRPr lang="zh-CN" altLang="en-US"/>
          </a:p>
        </p:txBody>
      </p:sp>
    </p:spTree>
    <p:extLst>
      <p:ext uri="{BB962C8B-B14F-4D97-AF65-F5344CB8AC3E}">
        <p14:creationId xmlns:p14="http://schemas.microsoft.com/office/powerpoint/2010/main" val="232742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24</a:t>
            </a:fld>
            <a:endParaRPr lang="zh-CN" altLang="en-US"/>
          </a:p>
        </p:txBody>
      </p:sp>
    </p:spTree>
    <p:extLst>
      <p:ext uri="{BB962C8B-B14F-4D97-AF65-F5344CB8AC3E}">
        <p14:creationId xmlns:p14="http://schemas.microsoft.com/office/powerpoint/2010/main" val="1244131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25</a:t>
            </a:fld>
            <a:endParaRPr lang="zh-CN" altLang="en-US"/>
          </a:p>
        </p:txBody>
      </p:sp>
    </p:spTree>
    <p:extLst>
      <p:ext uri="{BB962C8B-B14F-4D97-AF65-F5344CB8AC3E}">
        <p14:creationId xmlns:p14="http://schemas.microsoft.com/office/powerpoint/2010/main" val="1643090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26</a:t>
            </a:fld>
            <a:endParaRPr lang="zh-CN" altLang="en-US"/>
          </a:p>
        </p:txBody>
      </p:sp>
    </p:spTree>
    <p:extLst>
      <p:ext uri="{BB962C8B-B14F-4D97-AF65-F5344CB8AC3E}">
        <p14:creationId xmlns:p14="http://schemas.microsoft.com/office/powerpoint/2010/main" val="1530720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27</a:t>
            </a:fld>
            <a:endParaRPr lang="zh-CN" altLang="en-US"/>
          </a:p>
        </p:txBody>
      </p:sp>
    </p:spTree>
    <p:extLst>
      <p:ext uri="{BB962C8B-B14F-4D97-AF65-F5344CB8AC3E}">
        <p14:creationId xmlns:p14="http://schemas.microsoft.com/office/powerpoint/2010/main" val="816693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职位设计的时候咱们有一些考虑的因素，总结一下就是</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种</a:t>
            </a:r>
            <a:r>
              <a:rPr lang="en-US" altLang="zh-CN" sz="1200"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组织、环境、人</a:t>
            </a:r>
            <a:r>
              <a:rPr lang="zh-CN" altLang="en-US" sz="1200" b="1" kern="1200" dirty="0" smtClean="0">
                <a:solidFill>
                  <a:schemeClr val="tx1"/>
                </a:solidFill>
                <a:effectLst/>
                <a:latin typeface="+mn-lt"/>
                <a:ea typeface="+mn-ea"/>
                <a:cs typeface="+mn-cs"/>
              </a:rPr>
              <a:t>员、</a:t>
            </a:r>
            <a:r>
              <a:rPr lang="zh-CN" altLang="zh-CN" sz="1200" b="1" kern="1200" dirty="0" smtClean="0">
                <a:solidFill>
                  <a:schemeClr val="tx1"/>
                </a:solidFill>
                <a:effectLst/>
                <a:latin typeface="+mn-lt"/>
                <a:ea typeface="+mn-ea"/>
                <a:cs typeface="+mn-cs"/>
              </a:rPr>
              <a:t>技术</a:t>
            </a:r>
            <a:r>
              <a:rPr lang="zh-CN" altLang="en-US" sz="1200" b="1" kern="1200" dirty="0" smtClean="0">
                <a:solidFill>
                  <a:schemeClr val="tx1"/>
                </a:solidFill>
                <a:effectLst/>
                <a:latin typeface="+mn-lt"/>
                <a:ea typeface="+mn-ea"/>
                <a:cs typeface="+mn-cs"/>
              </a:rPr>
              <a:t>，选择题</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）组织因素：组织工作的专业化程度（成熟的大公司各司其职，职位比较细致，初创期职位比较简单）、工作流（工作流程协调配合好）、工作习惯（我们都习惯了十点上班了，突然改到</a:t>
            </a:r>
            <a:r>
              <a:rPr lang="en-US" altLang="zh-CN" sz="1200" b="1" kern="1200" dirty="0" smtClean="0">
                <a:solidFill>
                  <a:schemeClr val="tx1"/>
                </a:solidFill>
                <a:effectLst/>
                <a:latin typeface="+mn-lt"/>
                <a:ea typeface="+mn-ea"/>
                <a:cs typeface="+mn-cs"/>
              </a:rPr>
              <a:t>8</a:t>
            </a:r>
            <a:r>
              <a:rPr lang="zh-CN" altLang="en-US" sz="1200" b="1" kern="1200" dirty="0" smtClean="0">
                <a:solidFill>
                  <a:schemeClr val="tx1"/>
                </a:solidFill>
                <a:effectLst/>
                <a:latin typeface="+mn-lt"/>
                <a:ea typeface="+mn-ea"/>
                <a:cs typeface="+mn-cs"/>
              </a:rPr>
              <a:t>点上班，很多人得离职）</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环境因素：人力供给（市场上的人才供应情况，早期福特公司为什么流水线的职位设置得比较细致简单，这是因为当时员工的专业技能普遍比较低）、社会期望（大家对各个职业的看法，比如医生、护士、教师这样的职业比较受人尊重）</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）人员因素：自主权（社会人，给予尊重）、多样性（工作设计得过于简单，就会因为单调、枯燥而产生厌烦）、工作的意义（成就感）、反馈（组织要对员工的绩效给予及时的反馈）</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4</a:t>
            </a:r>
            <a:r>
              <a:rPr lang="zh-CN" altLang="en-US" sz="1200" b="1" kern="1200" dirty="0" smtClean="0">
                <a:solidFill>
                  <a:schemeClr val="tx1"/>
                </a:solidFill>
                <a:effectLst/>
                <a:latin typeface="+mn-lt"/>
                <a:ea typeface="+mn-ea"/>
                <a:cs typeface="+mn-cs"/>
              </a:rPr>
              <a:t>）技术因素：技术的革新倒是很多纯体力劳动的岗位消失了；故宫自动售票</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28</a:t>
            </a:fld>
            <a:endParaRPr lang="zh-CN" altLang="en-US"/>
          </a:p>
        </p:txBody>
      </p:sp>
    </p:spTree>
    <p:extLst>
      <p:ext uri="{BB962C8B-B14F-4D97-AF65-F5344CB8AC3E}">
        <p14:creationId xmlns:p14="http://schemas.microsoft.com/office/powerpoint/2010/main" val="3377167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）科学管理法：</a:t>
            </a:r>
            <a:r>
              <a:rPr lang="zh-CN" altLang="en-US" b="0" dirty="0" smtClean="0"/>
              <a:t>提到科学管理同学们能想起来谁啊？</a:t>
            </a:r>
            <a:r>
              <a:rPr lang="zh-CN" altLang="en-US" sz="1200" dirty="0" smtClean="0">
                <a:latin typeface="微软雅黑" panose="020B0503020204020204" pitchFamily="34" charset="-122"/>
                <a:ea typeface="微软雅黑" panose="020B0503020204020204" pitchFamily="34" charset="-122"/>
              </a:rPr>
              <a:t>基本方法是工作简单化和标准化</a:t>
            </a:r>
            <a:r>
              <a:rPr lang="zh-CN" altLang="en-US" sz="1200" b="0" dirty="0" smtClean="0">
                <a:latin typeface="+mn-lt"/>
                <a:ea typeface="+mn-ea"/>
              </a:rPr>
              <a:t>，把每项工作简化到其最简单的任务，各种生产流水线就是这个思路，其优点是可以提高效率，但是这种过于专业化了，分工过于细致了，人的因素得不到凸显，卓别林的</a:t>
            </a:r>
            <a:r>
              <a:rPr lang="en-US" altLang="zh-CN" sz="1200" b="0" dirty="0" smtClean="0">
                <a:latin typeface="+mn-lt"/>
                <a:ea typeface="+mn-ea"/>
              </a:rPr>
              <a:t>《</a:t>
            </a:r>
            <a:r>
              <a:rPr lang="zh-CN" altLang="en-US" sz="1200" b="0" dirty="0" smtClean="0">
                <a:latin typeface="+mn-lt"/>
                <a:ea typeface="+mn-ea"/>
              </a:rPr>
              <a:t>城市之光</a:t>
            </a:r>
            <a:r>
              <a:rPr lang="en-US" altLang="zh-CN" sz="1200" b="0" dirty="0" smtClean="0">
                <a:latin typeface="+mn-lt"/>
                <a:ea typeface="+mn-ea"/>
              </a:rPr>
              <a:t>》</a:t>
            </a:r>
            <a:r>
              <a:rPr lang="zh-CN" altLang="en-US" sz="1200" b="0" dirty="0" smtClean="0">
                <a:latin typeface="+mn-lt"/>
                <a:ea typeface="+mn-ea"/>
              </a:rPr>
              <a:t>还是哪部作品中有一个镜头，卓别林拧螺丝都魔怔了，对着人的裤子一阵扭</a:t>
            </a:r>
            <a:endParaRPr lang="en-US" altLang="zh-CN" sz="1200" b="0" dirty="0" smtClean="0">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latin typeface="+mn-lt"/>
                <a:ea typeface="+mn-ea"/>
              </a:rPr>
              <a:t>（</a:t>
            </a:r>
            <a:r>
              <a:rPr lang="en-US" altLang="zh-CN" sz="1200" b="1" dirty="0" smtClean="0">
                <a:latin typeface="+mn-lt"/>
                <a:ea typeface="+mn-ea"/>
              </a:rPr>
              <a:t>2</a:t>
            </a:r>
            <a:r>
              <a:rPr lang="zh-CN" altLang="en-US" sz="1200" b="1" dirty="0" smtClean="0">
                <a:latin typeface="+mn-lt"/>
                <a:ea typeface="+mn-ea"/>
              </a:rPr>
              <a:t>）人际关系法</a:t>
            </a:r>
            <a:r>
              <a:rPr lang="zh-CN" altLang="en-US" sz="1200" b="0" dirty="0" smtClean="0">
                <a:latin typeface="+mn-lt"/>
                <a:ea typeface="+mn-ea"/>
              </a:rPr>
              <a:t>：为了纠正过分专业化的问题，开始了人际关系运动，强调发挥员工的自主性，他们也可以参与到企业的管理中来，我们也要多听听员工的声音</a:t>
            </a:r>
            <a:endParaRPr lang="en-US" altLang="zh-CN" sz="1200" b="0" dirty="0" smtClean="0">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dirty="0" smtClean="0">
                <a:latin typeface="+mn-lt"/>
                <a:ea typeface="+mn-ea"/>
              </a:rPr>
              <a:t>还记得我们前面说过职位设计的四种形式中，哪个是跟自主权有关系的？工作丰富化！当今职位设计的中心思想就是工作丰富化，而工作丰富化的核心就是</a:t>
            </a:r>
            <a:r>
              <a:rPr lang="zh-CN" altLang="en-US" sz="1200" b="1" dirty="0" smtClean="0">
                <a:latin typeface="+mn-lt"/>
                <a:ea typeface="+mn-ea"/>
              </a:rPr>
              <a:t>工作特征模型</a:t>
            </a:r>
            <a:endParaRPr lang="en-US" altLang="zh-CN" sz="1200" b="1" dirty="0" smtClean="0">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dirty="0" smtClean="0">
                <a:latin typeface="+mn-lt"/>
                <a:ea typeface="+mn-ea"/>
              </a:rPr>
              <a:t>（</a:t>
            </a:r>
            <a:r>
              <a:rPr lang="en-US" altLang="zh-CN" sz="1200" b="0" dirty="0" smtClean="0">
                <a:latin typeface="+mn-lt"/>
                <a:ea typeface="+mn-ea"/>
              </a:rPr>
              <a:t>3</a:t>
            </a:r>
            <a:r>
              <a:rPr lang="zh-CN" altLang="en-US" sz="1200" b="0" dirty="0" smtClean="0">
                <a:latin typeface="+mn-lt"/>
                <a:ea typeface="+mn-ea"/>
              </a:rPr>
              <a:t>）总而言之就是要激励员工主动为公司奋斗</a:t>
            </a:r>
            <a:endParaRPr lang="en-US" altLang="zh-CN" sz="1200" b="0" dirty="0" smtClean="0">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dirty="0" smtClean="0">
                <a:latin typeface="+mn-lt"/>
                <a:ea typeface="+mn-ea"/>
              </a:rPr>
              <a:t>（</a:t>
            </a:r>
            <a:r>
              <a:rPr lang="en-US" altLang="zh-CN" sz="1200" b="0" dirty="0" smtClean="0">
                <a:latin typeface="+mn-lt"/>
                <a:ea typeface="+mn-ea"/>
              </a:rPr>
              <a:t>4</a:t>
            </a:r>
            <a:r>
              <a:rPr lang="zh-CN" altLang="en-US" sz="1200" b="0" dirty="0" smtClean="0">
                <a:latin typeface="+mn-lt"/>
                <a:ea typeface="+mn-ea"/>
              </a:rPr>
              <a:t>）两种方法的结合，</a:t>
            </a:r>
            <a:r>
              <a:rPr lang="zh-CN" altLang="en-US" sz="1200" b="1" dirty="0" smtClean="0">
                <a:latin typeface="+mn-lt"/>
                <a:ea typeface="+mn-ea"/>
              </a:rPr>
              <a:t>选择题</a:t>
            </a:r>
            <a:endParaRPr lang="en-US" altLang="zh-CN" sz="1200" b="1" dirty="0" smtClean="0">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dirty="0" smtClean="0">
                <a:latin typeface="+mn-lt"/>
                <a:ea typeface="+mn-ea"/>
              </a:rPr>
              <a:t>（</a:t>
            </a:r>
            <a:r>
              <a:rPr lang="en-US" altLang="zh-CN" sz="1200" b="0" dirty="0" smtClean="0">
                <a:latin typeface="+mn-lt"/>
                <a:ea typeface="+mn-ea"/>
              </a:rPr>
              <a:t>5</a:t>
            </a:r>
            <a:r>
              <a:rPr lang="zh-CN" altLang="en-US" sz="1200" b="0" dirty="0" smtClean="0">
                <a:latin typeface="+mn-lt"/>
                <a:ea typeface="+mn-ea"/>
              </a:rPr>
              <a:t>）了解，休</a:t>
            </a:r>
            <a:r>
              <a:rPr lang="en-US" altLang="zh-CN" sz="1200" b="0" dirty="0" smtClean="0">
                <a:latin typeface="+mn-lt"/>
                <a:ea typeface="+mn-ea"/>
              </a:rPr>
              <a:t>2</a:t>
            </a:r>
            <a:r>
              <a:rPr lang="zh-CN" altLang="en-US" sz="1200" b="0" dirty="0" smtClean="0">
                <a:latin typeface="+mn-lt"/>
                <a:ea typeface="+mn-ea"/>
              </a:rPr>
              <a:t>天半的模式；弹性排班，保证工时就可以了</a:t>
            </a:r>
            <a:endParaRPr lang="en-US" altLang="zh-CN" sz="1200" b="0" dirty="0" smtClean="0">
              <a:latin typeface="+mn-lt"/>
              <a:ea typeface="+mn-ea"/>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sz="1200" b="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29</a:t>
            </a:fld>
            <a:endParaRPr lang="zh-CN" altLang="en-US"/>
          </a:p>
        </p:txBody>
      </p:sp>
    </p:spTree>
    <p:extLst>
      <p:ext uri="{BB962C8B-B14F-4D97-AF65-F5344CB8AC3E}">
        <p14:creationId xmlns:p14="http://schemas.microsoft.com/office/powerpoint/2010/main" val="241643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可以不买</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a:t>
            </a:fld>
            <a:endParaRPr lang="zh-CN" altLang="en-US"/>
          </a:p>
        </p:txBody>
      </p:sp>
    </p:spTree>
    <p:extLst>
      <p:ext uri="{BB962C8B-B14F-4D97-AF65-F5344CB8AC3E}">
        <p14:creationId xmlns:p14="http://schemas.microsoft.com/office/powerpoint/2010/main" val="230896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以部门工作人员职位的设计为例，进行职位设计时最好以部门的职能分解表作为基础，首先对职能分解表中所列的职能进行分析</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可以一人多岗，也可以一岗多人</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现在有些企业的中层领导，特别是部门经理或下属单位的负责人总认为给自已部门或单位配属的人员越多越好，这样工作紧张时调配起来比较方便。</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一个职位功能的大小是由它在组织中的工作性质、任务大小、工作的繁简难易以及责任轻重等因素所决定的。</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sz="1200" b="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30</a:t>
            </a:fld>
            <a:endParaRPr lang="zh-CN" altLang="en-US"/>
          </a:p>
        </p:txBody>
      </p:sp>
    </p:spTree>
    <p:extLst>
      <p:ext uri="{BB962C8B-B14F-4D97-AF65-F5344CB8AC3E}">
        <p14:creationId xmlns:p14="http://schemas.microsoft.com/office/powerpoint/2010/main" val="1170133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职位设计的第四种形式就是再设计：</a:t>
            </a:r>
            <a:endParaRPr lang="en-US" altLang="zh-CN" b="1" dirty="0" smtClean="0"/>
          </a:p>
          <a:p>
            <a:r>
              <a:rPr lang="zh-CN" altLang="en-US" b="1" dirty="0" smtClean="0"/>
              <a:t>（</a:t>
            </a:r>
            <a:r>
              <a:rPr lang="en-US" altLang="zh-CN" b="1" dirty="0" smtClean="0"/>
              <a:t>1</a:t>
            </a:r>
            <a:r>
              <a:rPr lang="zh-CN" altLang="en-US" b="1" dirty="0" smtClean="0"/>
              <a:t>）再设计肯定是需要额外再花费人力、时间等成本的</a:t>
            </a:r>
            <a:endParaRPr lang="en-US" altLang="zh-CN" b="1" dirty="0" smtClean="0"/>
          </a:p>
          <a:p>
            <a:r>
              <a:rPr lang="zh-CN" altLang="en-US" b="1" dirty="0" smtClean="0"/>
              <a:t>（</a:t>
            </a:r>
            <a:r>
              <a:rPr lang="en-US" altLang="zh-CN" b="1" dirty="0" smtClean="0"/>
              <a:t>2</a:t>
            </a:r>
            <a:r>
              <a:rPr lang="zh-CN" altLang="en-US" b="1" dirty="0" smtClean="0"/>
              <a:t>）沉没成本就是白白浪费了</a:t>
            </a:r>
            <a:endParaRPr lang="en-US" altLang="zh-CN" b="1" dirty="0" smtClean="0"/>
          </a:p>
          <a:p>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）不合理的职位设置：</a:t>
            </a:r>
            <a:r>
              <a:rPr lang="zh-CN" altLang="zh-CN" sz="1200" b="0" kern="1200" dirty="0" smtClean="0">
                <a:solidFill>
                  <a:schemeClr val="tx1"/>
                </a:solidFill>
                <a:effectLst/>
                <a:latin typeface="+mn-lt"/>
                <a:ea typeface="+mn-ea"/>
                <a:cs typeface="+mn-cs"/>
              </a:rPr>
              <a:t>空职</a:t>
            </a:r>
            <a:r>
              <a:rPr lang="zh-CN" altLang="en-US"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即形同虚设的职位</a:t>
            </a:r>
            <a:r>
              <a:rPr lang="zh-CN" altLang="en-US" sz="1200" b="0" kern="1200" dirty="0" smtClean="0">
                <a:solidFill>
                  <a:schemeClr val="tx1"/>
                </a:solidFill>
                <a:effectLst/>
                <a:latin typeface="+mn-lt"/>
                <a:ea typeface="+mn-ea"/>
                <a:cs typeface="+mn-cs"/>
              </a:rPr>
              <a:t>）、重复职位（责任重复划分不明）</a:t>
            </a:r>
            <a:endParaRPr lang="en-US" altLang="zh-CN" sz="1200" b="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2</a:t>
            </a:r>
            <a:r>
              <a:rPr lang="zh-CN" altLang="en-US" sz="1200" b="0" kern="1200" dirty="0" smtClean="0">
                <a:solidFill>
                  <a:schemeClr val="tx1"/>
                </a:solidFill>
                <a:effectLst/>
                <a:latin typeface="+mn-lt"/>
                <a:ea typeface="+mn-ea"/>
                <a:cs typeface="+mn-cs"/>
              </a:rPr>
              <a:t>）把这些不和谐因素去掉，精简了</a:t>
            </a:r>
            <a:endParaRPr lang="en-US" altLang="zh-CN" sz="1200" b="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3</a:t>
            </a:r>
            <a:r>
              <a:rPr lang="zh-CN" altLang="en-US"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合理的工作岗位能够让员工知道要干什么，什么时候干，干到什么程度，在什么条件下干，同时能使员工感受到工作的意义、工作的责任以及了解到工作的结果。</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31</a:t>
            </a:fld>
            <a:endParaRPr lang="zh-CN" altLang="en-US"/>
          </a:p>
        </p:txBody>
      </p:sp>
    </p:spTree>
    <p:extLst>
      <p:ext uri="{BB962C8B-B14F-4D97-AF65-F5344CB8AC3E}">
        <p14:creationId xmlns:p14="http://schemas.microsoft.com/office/powerpoint/2010/main" val="530408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32</a:t>
            </a:fld>
            <a:endParaRPr lang="zh-CN" altLang="en-US"/>
          </a:p>
        </p:txBody>
      </p:sp>
    </p:spTree>
    <p:extLst>
      <p:ext uri="{BB962C8B-B14F-4D97-AF65-F5344CB8AC3E}">
        <p14:creationId xmlns:p14="http://schemas.microsoft.com/office/powerpoint/2010/main" val="2346333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33</a:t>
            </a:fld>
            <a:endParaRPr lang="zh-CN" altLang="en-US"/>
          </a:p>
        </p:txBody>
      </p:sp>
    </p:spTree>
    <p:extLst>
      <p:ext uri="{BB962C8B-B14F-4D97-AF65-F5344CB8AC3E}">
        <p14:creationId xmlns:p14="http://schemas.microsoft.com/office/powerpoint/2010/main" val="1971456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34</a:t>
            </a:fld>
            <a:endParaRPr lang="zh-CN" altLang="en-US"/>
          </a:p>
        </p:txBody>
      </p:sp>
    </p:spTree>
    <p:extLst>
      <p:ext uri="{BB962C8B-B14F-4D97-AF65-F5344CB8AC3E}">
        <p14:creationId xmlns:p14="http://schemas.microsoft.com/office/powerpoint/2010/main" val="2118696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35</a:t>
            </a:fld>
            <a:endParaRPr lang="zh-CN" altLang="en-US"/>
          </a:p>
        </p:txBody>
      </p:sp>
    </p:spTree>
    <p:extLst>
      <p:ext uri="{BB962C8B-B14F-4D97-AF65-F5344CB8AC3E}">
        <p14:creationId xmlns:p14="http://schemas.microsoft.com/office/powerpoint/2010/main" val="225972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36</a:t>
            </a:fld>
            <a:endParaRPr lang="zh-CN" altLang="en-US"/>
          </a:p>
        </p:txBody>
      </p:sp>
    </p:spTree>
    <p:extLst>
      <p:ext uri="{BB962C8B-B14F-4D97-AF65-F5344CB8AC3E}">
        <p14:creationId xmlns:p14="http://schemas.microsoft.com/office/powerpoint/2010/main" val="1990264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社会期望是环境因素中的一种</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37</a:t>
            </a:fld>
            <a:endParaRPr lang="zh-CN" altLang="en-US"/>
          </a:p>
        </p:txBody>
      </p:sp>
    </p:spTree>
    <p:extLst>
      <p:ext uri="{BB962C8B-B14F-4D97-AF65-F5344CB8AC3E}">
        <p14:creationId xmlns:p14="http://schemas.microsoft.com/office/powerpoint/2010/main" val="1627559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j-ea"/>
                <a:ea typeface="+mn-ea"/>
                <a:cs typeface="+mn-cs"/>
              </a:rPr>
              <a:t>组织内涵的助记：组织是目标确定、结构协调的外联实体</a:t>
            </a:r>
          </a:p>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38</a:t>
            </a:fld>
            <a:endParaRPr lang="zh-CN" altLang="en-US"/>
          </a:p>
        </p:txBody>
      </p:sp>
    </p:spTree>
    <p:extLst>
      <p:ext uri="{BB962C8B-B14F-4D97-AF65-F5344CB8AC3E}">
        <p14:creationId xmlns:p14="http://schemas.microsoft.com/office/powerpoint/2010/main" val="2856574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39</a:t>
            </a:fld>
            <a:endParaRPr lang="zh-CN" altLang="en-US"/>
          </a:p>
        </p:txBody>
      </p:sp>
    </p:spTree>
    <p:extLst>
      <p:ext uri="{BB962C8B-B14F-4D97-AF65-F5344CB8AC3E}">
        <p14:creationId xmlns:p14="http://schemas.microsoft.com/office/powerpoint/2010/main" val="1707573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a:t>
            </a:fld>
            <a:endParaRPr lang="zh-CN" altLang="en-US"/>
          </a:p>
        </p:txBody>
      </p:sp>
    </p:spTree>
    <p:extLst>
      <p:ext uri="{BB962C8B-B14F-4D97-AF65-F5344CB8AC3E}">
        <p14:creationId xmlns:p14="http://schemas.microsoft.com/office/powerpoint/2010/main" val="3171613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40</a:t>
            </a:fld>
            <a:endParaRPr lang="zh-CN" altLang="en-US"/>
          </a:p>
        </p:txBody>
      </p:sp>
    </p:spTree>
    <p:extLst>
      <p:ext uri="{BB962C8B-B14F-4D97-AF65-F5344CB8AC3E}">
        <p14:creationId xmlns:p14="http://schemas.microsoft.com/office/powerpoint/2010/main" val="4089960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t>（</a:t>
            </a:r>
            <a:r>
              <a:rPr lang="en-US" altLang="zh-CN" b="0" dirty="0" smtClean="0"/>
              <a:t>1</a:t>
            </a:r>
            <a:r>
              <a:rPr lang="zh-CN" altLang="en-US" b="0" dirty="0" smtClean="0"/>
              <a:t>）</a:t>
            </a:r>
            <a:r>
              <a:rPr lang="zh-CN" altLang="zh-CN" sz="1200" kern="1200" dirty="0" smtClean="0">
                <a:solidFill>
                  <a:schemeClr val="tx1"/>
                </a:solidFill>
                <a:effectLst/>
                <a:latin typeface="+mn-lt"/>
                <a:ea typeface="+mn-ea"/>
                <a:cs typeface="+mn-cs"/>
              </a:rPr>
              <a:t>衡量企业组织设计是否合理的最终标准，是看能否促进企业任务和目标的更好实现</a:t>
            </a:r>
            <a:endParaRPr lang="en-US" altLang="zh-CN" sz="120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2</a:t>
            </a:r>
            <a:r>
              <a:rPr lang="zh-CN" altLang="en-US" sz="1200" b="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企业组织机构在完成任务目标的前提下，应当力求做到机构最精干、人员最少和管理效率最高</a:t>
            </a:r>
            <a:endParaRPr lang="en-US" altLang="zh-CN" sz="120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3</a:t>
            </a:r>
            <a:r>
              <a:rPr lang="zh-CN" altLang="en-US" sz="1200" b="0" kern="1200" dirty="0" smtClean="0">
                <a:solidFill>
                  <a:schemeClr val="tx1"/>
                </a:solidFill>
                <a:effectLst/>
                <a:latin typeface="+mn-lt"/>
                <a:ea typeface="+mn-ea"/>
                <a:cs typeface="+mn-cs"/>
              </a:rPr>
              <a:t>）</a:t>
            </a:r>
            <a:endParaRPr lang="en-US" altLang="zh-CN" sz="1200" b="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4</a:t>
            </a:r>
            <a:r>
              <a:rPr lang="zh-CN" altLang="en-US" sz="1200" b="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企业的组织体制，既要有必要的权力集中，又要有必要的分散。集权是大生产的客观要求，企业高层领导要有必要的权力，才能对企业生产经营活动实行集中统一的领导和管理。</a:t>
            </a:r>
            <a:endParaRPr lang="en-US" altLang="zh-CN" sz="120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5</a:t>
            </a:r>
            <a:r>
              <a:rPr lang="zh-CN" altLang="en-US" sz="1200" b="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企业的组织体制和机构必须有一定的稳定性，即企业要有相对稳定的组织机构、权责关系和规章制度，以保证企业管理机构能按部就班地正常运转</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在市场经济条件下，企业的外部环境和内部条件会经常发生变化，这要求企业组织有良好的适应能力，克服僵化状态，能及时且有效地作出相应的改变，以适应内外环境的变化</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41</a:t>
            </a:fld>
            <a:endParaRPr lang="zh-CN" altLang="en-US"/>
          </a:p>
        </p:txBody>
      </p:sp>
    </p:spTree>
    <p:extLst>
      <p:ext uri="{BB962C8B-B14F-4D97-AF65-F5344CB8AC3E}">
        <p14:creationId xmlns:p14="http://schemas.microsoft.com/office/powerpoint/2010/main" val="3214559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a:t>
            </a:r>
            <a:r>
              <a:rPr lang="en-US" altLang="zh-CN" dirty="0" smtClean="0"/>
              <a:t>1</a:t>
            </a:r>
            <a:r>
              <a:rPr lang="zh-CN" altLang="en-US" dirty="0" smtClean="0"/>
              <a:t>）先建立主干</a:t>
            </a:r>
            <a:endParaRPr lang="en-US" altLang="zh-CN" dirty="0" smtClean="0"/>
          </a:p>
          <a:p>
            <a:r>
              <a:rPr lang="zh-CN" altLang="en-US" dirty="0" smtClean="0"/>
              <a:t>（</a:t>
            </a:r>
            <a:r>
              <a:rPr lang="en-US" altLang="zh-CN" dirty="0" smtClean="0"/>
              <a:t>2</a:t>
            </a:r>
            <a:r>
              <a:rPr lang="zh-CN" altLang="en-US" dirty="0" smtClean="0"/>
              <a:t>）管理幅度就是一个领导管了多少人</a:t>
            </a:r>
            <a:endParaRPr lang="en-US" altLang="zh-CN" dirty="0" smtClean="0"/>
          </a:p>
          <a:p>
            <a:r>
              <a:rPr lang="zh-CN" altLang="en-US" dirty="0" smtClean="0"/>
              <a:t>（</a:t>
            </a:r>
            <a:r>
              <a:rPr lang="en-US" altLang="zh-CN" dirty="0" smtClean="0"/>
              <a:t>3</a:t>
            </a:r>
            <a:r>
              <a:rPr lang="zh-CN" altLang="en-US" dirty="0" smtClean="0"/>
              <a:t>）根据主干，确定各部门</a:t>
            </a:r>
            <a:endParaRPr lang="en-US" altLang="zh-CN" dirty="0" smtClean="0"/>
          </a:p>
          <a:p>
            <a:r>
              <a:rPr lang="zh-CN" altLang="en-US" dirty="0" smtClean="0"/>
              <a:t>（</a:t>
            </a:r>
            <a:r>
              <a:rPr lang="en-US" altLang="zh-CN" dirty="0" smtClean="0"/>
              <a:t>4</a:t>
            </a:r>
            <a:r>
              <a:rPr lang="zh-CN" altLang="en-US" dirty="0" smtClean="0"/>
              <a:t>）辅助只能部门：</a:t>
            </a:r>
            <a:r>
              <a:rPr lang="zh-CN" altLang="zh-CN" sz="1200" kern="1200" dirty="0" smtClean="0">
                <a:solidFill>
                  <a:schemeClr val="tx1"/>
                </a:solidFill>
                <a:effectLst/>
                <a:latin typeface="+mn-lt"/>
                <a:ea typeface="+mn-ea"/>
                <a:cs typeface="+mn-cs"/>
              </a:rPr>
              <a:t>如财务管理、人力资潦管理、后勤保障管理、安全管理、办公实物管理等部门称为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辅助职能部门</a:t>
            </a:r>
            <a:r>
              <a:rPr lang="en-US" altLang="zh-CN" sz="120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）部门协作</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）验证一下</a:t>
            </a:r>
            <a:endParaRPr lang="zh-CN" altLang="en-US" dirty="0" smtClean="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26BCDF-BF29-4EC9-88FA-13E7EA9DA1F8}" type="slidenum">
              <a:rPr lang="zh-CN" altLang="en-US" smtClean="0"/>
              <a:pPr/>
              <a:t>42</a:t>
            </a:fld>
            <a:endParaRPr lang="zh-CN" altLang="en-US" smtClean="0"/>
          </a:p>
        </p:txBody>
      </p:sp>
    </p:spTree>
    <p:extLst>
      <p:ext uri="{BB962C8B-B14F-4D97-AF65-F5344CB8AC3E}">
        <p14:creationId xmlns:p14="http://schemas.microsoft.com/office/powerpoint/2010/main" val="3453333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1</a:t>
            </a:r>
            <a:r>
              <a:rPr lang="zh-CN" altLang="en-US" b="1" dirty="0" smtClean="0"/>
              <a:t>、你企业的组织结构是一成不变的还是会动态变化的？</a:t>
            </a:r>
            <a:endParaRPr lang="en-US" altLang="zh-CN" b="1" dirty="0" smtClean="0"/>
          </a:p>
          <a:p>
            <a:r>
              <a:rPr lang="en-US" altLang="zh-CN" b="1" dirty="0" smtClean="0"/>
              <a:t>2</a:t>
            </a:r>
            <a:r>
              <a:rPr lang="zh-CN" altLang="en-US" b="1" dirty="0" smtClean="0"/>
              <a:t>、</a:t>
            </a:r>
            <a:r>
              <a:rPr lang="zh-CN" altLang="zh-CN" sz="1200" kern="1200" dirty="0" smtClean="0">
                <a:solidFill>
                  <a:schemeClr val="tx1"/>
                </a:solidFill>
                <a:effectLst/>
                <a:latin typeface="+mn-lt"/>
                <a:ea typeface="+mn-ea"/>
                <a:cs typeface="+mn-cs"/>
              </a:rPr>
              <a:t>所谓的最合适是指能够满足下列要求：</a:t>
            </a: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最适应市场的需要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最适应客户的需要</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操作顺畅</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运行效率最高</a:t>
            </a:r>
            <a:endParaRPr lang="en-US"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、领导不要管到每天吃啥</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43</a:t>
            </a:fld>
            <a:endParaRPr lang="zh-CN" altLang="en-US"/>
          </a:p>
        </p:txBody>
      </p:sp>
    </p:spTree>
    <p:extLst>
      <p:ext uri="{BB962C8B-B14F-4D97-AF65-F5344CB8AC3E}">
        <p14:creationId xmlns:p14="http://schemas.microsoft.com/office/powerpoint/2010/main" val="964752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44</a:t>
            </a:fld>
            <a:endParaRPr lang="zh-CN" altLang="en-US"/>
          </a:p>
        </p:txBody>
      </p:sp>
    </p:spTree>
    <p:extLst>
      <p:ext uri="{BB962C8B-B14F-4D97-AF65-F5344CB8AC3E}">
        <p14:creationId xmlns:p14="http://schemas.microsoft.com/office/powerpoint/2010/main" val="2721689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45</a:t>
            </a:fld>
            <a:endParaRPr lang="zh-CN" altLang="en-US"/>
          </a:p>
        </p:txBody>
      </p:sp>
    </p:spTree>
    <p:extLst>
      <p:ext uri="{BB962C8B-B14F-4D97-AF65-F5344CB8AC3E}">
        <p14:creationId xmlns:p14="http://schemas.microsoft.com/office/powerpoint/2010/main" val="1430264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46</a:t>
            </a:fld>
            <a:endParaRPr lang="zh-CN" altLang="en-US"/>
          </a:p>
        </p:txBody>
      </p:sp>
    </p:spTree>
    <p:extLst>
      <p:ext uri="{BB962C8B-B14F-4D97-AF65-F5344CB8AC3E}">
        <p14:creationId xmlns:p14="http://schemas.microsoft.com/office/powerpoint/2010/main" val="878660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第二节将组织架构的时候我们就一直在再说，一个组织不能是一成不变的，是需要发展变化的</a:t>
            </a:r>
            <a:endParaRPr lang="en-US" altLang="zh-CN" b="1" dirty="0" smtClean="0"/>
          </a:p>
          <a:p>
            <a:r>
              <a:rPr lang="zh-CN" altLang="en-US" b="1" dirty="0" smtClean="0"/>
              <a:t>这种发展变化我们称之为组织发展，其实就是对组织的某些部分或某些方面进行变革和修正，比如我们公司从线下转为线上的，对部门和讲师都做了调整</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47</a:t>
            </a:fld>
            <a:endParaRPr lang="zh-CN" altLang="en-US"/>
          </a:p>
        </p:txBody>
      </p:sp>
    </p:spTree>
    <p:extLst>
      <p:ext uri="{BB962C8B-B14F-4D97-AF65-F5344CB8AC3E}">
        <p14:creationId xmlns:p14="http://schemas.microsoft.com/office/powerpoint/2010/main" val="42472128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①</a:t>
            </a:r>
            <a:r>
              <a:rPr lang="zh-CN" altLang="zh-CN" sz="1200" kern="1200" dirty="0" smtClean="0">
                <a:solidFill>
                  <a:schemeClr val="tx1"/>
                </a:solidFill>
                <a:effectLst/>
                <a:latin typeface="+mn-lt"/>
                <a:ea typeface="+mn-ea"/>
                <a:cs typeface="+mn-cs"/>
              </a:rPr>
              <a:t>组织发展是一个动态的系统</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组织处于社会大环境中，肯定就要受到环境的影响，大环境在不断变化，组织也会不断发展</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②</a:t>
            </a:r>
            <a:r>
              <a:rPr lang="zh-CN" altLang="zh-CN" sz="1200" kern="1200" dirty="0" smtClean="0">
                <a:solidFill>
                  <a:schemeClr val="tx1"/>
                </a:solidFill>
                <a:effectLst/>
                <a:latin typeface="+mn-lt"/>
                <a:ea typeface="+mn-ea"/>
                <a:cs typeface="+mn-cs"/>
              </a:rPr>
              <a:t>组织发展是一个相互作用的过程</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组织的发展需要员工去学习心得技能和知识，同时员工不断的提升也会促进组织的发展</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③</a:t>
            </a:r>
            <a:r>
              <a:rPr lang="zh-CN" altLang="zh-CN" sz="1200" kern="1200" dirty="0" smtClean="0">
                <a:solidFill>
                  <a:schemeClr val="tx1"/>
                </a:solidFill>
                <a:effectLst/>
                <a:latin typeface="+mn-lt"/>
                <a:ea typeface="+mn-ea"/>
                <a:cs typeface="+mn-cs"/>
              </a:rPr>
              <a:t>组织发展是以有计划的再教育手段实现改革的策略。通过再教育，可以使组织成员抛弃不适应形势发展的旧规范，建立新的规范，从而达到组织发展的目标。</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④</a:t>
            </a:r>
            <a:r>
              <a:rPr lang="zh-CN" altLang="zh-CN" sz="1200" kern="1200" dirty="0" smtClean="0">
                <a:solidFill>
                  <a:schemeClr val="tx1"/>
                </a:solidFill>
                <a:effectLst/>
                <a:latin typeface="+mn-lt"/>
                <a:ea typeface="+mn-ea"/>
                <a:cs typeface="+mn-cs"/>
              </a:rPr>
              <a:t>组织发展中目标和计划具有重要作用，要特别重视目标管理</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你的发展方向和目标</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48</a:t>
            </a:fld>
            <a:endParaRPr lang="zh-CN" altLang="en-US"/>
          </a:p>
        </p:txBody>
      </p:sp>
    </p:spTree>
    <p:extLst>
      <p:ext uri="{BB962C8B-B14F-4D97-AF65-F5344CB8AC3E}">
        <p14:creationId xmlns:p14="http://schemas.microsoft.com/office/powerpoint/2010/main" val="1768306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就是组织具体发展变化的时候，都发展那些方面的内容，主要包括三个方面</a:t>
            </a:r>
            <a:r>
              <a:rPr lang="en-US" altLang="zh-CN" b="1" dirty="0" smtClean="0"/>
              <a:t>:</a:t>
            </a:r>
            <a:r>
              <a:rPr lang="zh-CN" altLang="en-US" b="1" dirty="0" smtClean="0"/>
              <a:t>组织方面（组织方面主要集中在对组织结构的探讨，就是看一下什么样的组织结构能更好地适应外部环境的发展）；员工方面（也叫做个人与群体方面，因为有单个员工，也有一群员工，它强调的是以人为中心）；任务、技术方面（开发一下什么新技术，或者是引进什么新技术）</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考点一：组织发展的基本内容包括哪些，多选，组织、员工（经常会写成个人与群体）、技术</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考点二：组织方面的主要几种在对什么的探讨上？</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49</a:t>
            </a:fld>
            <a:endParaRPr lang="zh-CN" altLang="en-US"/>
          </a:p>
        </p:txBody>
      </p:sp>
    </p:spTree>
    <p:extLst>
      <p:ext uri="{BB962C8B-B14F-4D97-AF65-F5344CB8AC3E}">
        <p14:creationId xmlns:p14="http://schemas.microsoft.com/office/powerpoint/2010/main" val="1173064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接下来学习第二大模块：招聘与配置，咱们先来学习一下配置，也就是职位设计</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a:t>
            </a:fld>
            <a:endParaRPr lang="zh-CN" altLang="en-US"/>
          </a:p>
        </p:txBody>
      </p:sp>
    </p:spTree>
    <p:extLst>
      <p:ext uri="{BB962C8B-B14F-4D97-AF65-F5344CB8AC3E}">
        <p14:creationId xmlns:p14="http://schemas.microsoft.com/office/powerpoint/2010/main" val="1923959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先来看组织方面：在组织发展中，组织方面的研究主要集中在对组织结构的探讨，</a:t>
            </a:r>
            <a:r>
              <a:rPr lang="zh-CN" altLang="en-US" b="0" dirty="0" smtClean="0"/>
              <a:t>即组织的形式能否较快地反映和适应外界环境的改变，组织的形式如何影响组织内决策的形成和信息的共享等，</a:t>
            </a:r>
            <a:r>
              <a:rPr lang="zh-CN" altLang="en-US" b="1" dirty="0" smtClean="0"/>
              <a:t>单选题</a:t>
            </a:r>
            <a:endParaRPr lang="en-US" altLang="zh-CN" b="1" dirty="0" smtClean="0"/>
          </a:p>
          <a:p>
            <a:r>
              <a:rPr lang="zh-CN" altLang="en-US" b="0" dirty="0" smtClean="0"/>
              <a:t>经过长时间的对组织结构的研究探讨，许多管理者和行为学者设计了新的组织形式或组织结构，主要包括了两种：</a:t>
            </a:r>
            <a:endParaRPr lang="en-US" altLang="zh-CN" b="0" dirty="0" smtClean="0"/>
          </a:p>
          <a:p>
            <a:r>
              <a:rPr lang="zh-CN" altLang="en-US" b="0" dirty="0" smtClean="0"/>
              <a:t>（</a:t>
            </a:r>
            <a:r>
              <a:rPr lang="en-US" altLang="zh-CN" b="0" dirty="0" smtClean="0"/>
              <a:t>1</a:t>
            </a:r>
            <a:r>
              <a:rPr lang="zh-CN" altLang="en-US" b="0" dirty="0" smtClean="0"/>
              <a:t>）打破咱们传统的组织结构，不用非得朝九晚五、都去公司了，直接利用计算机网络工作，比咱们线上办公更为自由，大家都是相对比较自由的人才，哪里适合的活就加入</a:t>
            </a:r>
            <a:endParaRPr lang="en-US" altLang="zh-CN" b="0" dirty="0" smtClean="0"/>
          </a:p>
          <a:p>
            <a:r>
              <a:rPr lang="zh-CN" altLang="en-US" b="0" dirty="0" smtClean="0"/>
              <a:t>（</a:t>
            </a:r>
            <a:r>
              <a:rPr lang="en-US" altLang="zh-CN" b="0" dirty="0" smtClean="0"/>
              <a:t>2</a:t>
            </a:r>
            <a:r>
              <a:rPr lang="zh-CN" altLang="en-US" b="0" dirty="0" smtClean="0"/>
              <a:t>）完全打破原来的层级管理，比咱们的扁平化管理还要扁平</a:t>
            </a:r>
            <a:endParaRPr lang="en-US" altLang="zh-CN" b="0" dirty="0" smtClean="0"/>
          </a:p>
          <a:p>
            <a:r>
              <a:rPr lang="zh-CN" altLang="en-US" b="1" dirty="0" smtClean="0"/>
              <a:t>考单选题为主，区分这两种组织：网络就是虚拟组织（毕竟我们常说虚拟网络嘛）、跨度不限制就是无边界组织</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50</a:t>
            </a:fld>
            <a:endParaRPr lang="zh-CN" altLang="en-US"/>
          </a:p>
        </p:txBody>
      </p:sp>
    </p:spTree>
    <p:extLst>
      <p:ext uri="{BB962C8B-B14F-4D97-AF65-F5344CB8AC3E}">
        <p14:creationId xmlns:p14="http://schemas.microsoft.com/office/powerpoint/2010/main" val="25321462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第二个是员工方面，又被称为什么和什么方面？这个是需要注意的，因为有的题目不会写员工方面，而是写成个人与群体方面</a:t>
            </a:r>
            <a:endParaRPr lang="en-US" altLang="zh-CN" b="1" dirty="0" smtClean="0"/>
          </a:p>
          <a:p>
            <a:r>
              <a:rPr lang="zh-CN" altLang="en-US" b="0" dirty="0" smtClean="0"/>
              <a:t>员工方面的组织发展主要是强调以人为中心的理念。在研究中，重视对</a:t>
            </a:r>
            <a:r>
              <a:rPr lang="zh-CN" altLang="en-US" b="1" dirty="0" smtClean="0"/>
              <a:t>员工的个人训练和团队建设。所以员工方面也被成为个人与群体方面</a:t>
            </a:r>
            <a:endParaRPr lang="en-US" altLang="zh-CN" b="1" dirty="0" smtClean="0"/>
          </a:p>
          <a:p>
            <a:r>
              <a:rPr lang="zh-CN" altLang="en-US" b="1" dirty="0" smtClean="0"/>
              <a:t>（</a:t>
            </a:r>
            <a:r>
              <a:rPr lang="en-US" altLang="zh-CN" b="1" dirty="0" smtClean="0"/>
              <a:t>1</a:t>
            </a:r>
            <a:r>
              <a:rPr lang="zh-CN" altLang="en-US" b="1" dirty="0" smtClean="0"/>
              <a:t>）敏感性训练就是使参与者深入地了解自己和其他人的感情和意见，并从中提高学习和认知的能力</a:t>
            </a:r>
            <a:endParaRPr lang="en-US" altLang="zh-CN" b="1" dirty="0" smtClean="0"/>
          </a:p>
          <a:p>
            <a:r>
              <a:rPr lang="zh-CN" altLang="en-US" b="1" dirty="0" smtClean="0"/>
              <a:t>（</a:t>
            </a:r>
            <a:r>
              <a:rPr lang="en-US" altLang="zh-CN" b="1" dirty="0" smtClean="0"/>
              <a:t>2</a:t>
            </a:r>
            <a:r>
              <a:rPr lang="zh-CN" altLang="en-US" b="1" dirty="0" smtClean="0"/>
              <a:t>）团队包括三种类型：问题解决型（为了解决一个明确的问题）、多功能型（解决一系列问题）、自我管理型（自主性很强，可以自主选择团队成员，自己管理团队）</a:t>
            </a:r>
            <a:endParaRPr lang="en-US" altLang="zh-CN" b="1" dirty="0" smtClean="0"/>
          </a:p>
          <a:p>
            <a:endParaRPr lang="en-US" altLang="zh-CN" b="1" dirty="0" smtClean="0"/>
          </a:p>
          <a:p>
            <a:r>
              <a:rPr lang="zh-CN" altLang="zh-CN" sz="1200" kern="1200" dirty="0" smtClean="0">
                <a:solidFill>
                  <a:schemeClr val="tx1"/>
                </a:solidFill>
                <a:effectLst/>
                <a:latin typeface="+mn-lt"/>
                <a:ea typeface="+mn-ea"/>
                <a:cs typeface="+mn-cs"/>
              </a:rPr>
              <a:t>工作生活质量管理就是所能采取的措施之一</a:t>
            </a:r>
            <a:r>
              <a:rPr lang="zh-CN" altLang="en-US" sz="1200" kern="1200" dirty="0" smtClean="0">
                <a:solidFill>
                  <a:schemeClr val="tx1"/>
                </a:solidFill>
                <a:effectLst/>
                <a:latin typeface="+mn-lt"/>
                <a:ea typeface="+mn-ea"/>
                <a:cs typeface="+mn-cs"/>
              </a:rPr>
              <a:t>，意思就是说咱们不能只看到任务，还要关注到员工的生活质量，比如可以弹性排班，我们的生活不只有工作，还要有自己的一些事情</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51</a:t>
            </a:fld>
            <a:endParaRPr lang="zh-CN" altLang="en-US"/>
          </a:p>
        </p:txBody>
      </p:sp>
    </p:spTree>
    <p:extLst>
      <p:ext uri="{BB962C8B-B14F-4D97-AF65-F5344CB8AC3E}">
        <p14:creationId xmlns:p14="http://schemas.microsoft.com/office/powerpoint/2010/main" val="2013985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52</a:t>
            </a:fld>
            <a:endParaRPr lang="zh-CN" altLang="en-US"/>
          </a:p>
        </p:txBody>
      </p:sp>
    </p:spTree>
    <p:extLst>
      <p:ext uri="{BB962C8B-B14F-4D97-AF65-F5344CB8AC3E}">
        <p14:creationId xmlns:p14="http://schemas.microsoft.com/office/powerpoint/2010/main" val="1891954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53</a:t>
            </a:fld>
            <a:endParaRPr lang="zh-CN" altLang="en-US"/>
          </a:p>
        </p:txBody>
      </p:sp>
    </p:spTree>
    <p:extLst>
      <p:ext uri="{BB962C8B-B14F-4D97-AF65-F5344CB8AC3E}">
        <p14:creationId xmlns:p14="http://schemas.microsoft.com/office/powerpoint/2010/main" val="236589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54</a:t>
            </a:fld>
            <a:endParaRPr lang="zh-CN" altLang="en-US"/>
          </a:p>
        </p:txBody>
      </p:sp>
    </p:spTree>
    <p:extLst>
      <p:ext uri="{BB962C8B-B14F-4D97-AF65-F5344CB8AC3E}">
        <p14:creationId xmlns:p14="http://schemas.microsoft.com/office/powerpoint/2010/main" val="429741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55</a:t>
            </a:fld>
            <a:endParaRPr lang="zh-CN" altLang="en-US"/>
          </a:p>
        </p:txBody>
      </p:sp>
    </p:spTree>
    <p:extLst>
      <p:ext uri="{BB962C8B-B14F-4D97-AF65-F5344CB8AC3E}">
        <p14:creationId xmlns:p14="http://schemas.microsoft.com/office/powerpoint/2010/main" val="3112762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56</a:t>
            </a:fld>
            <a:endParaRPr lang="zh-CN" altLang="en-US"/>
          </a:p>
        </p:txBody>
      </p:sp>
    </p:spTree>
    <p:extLst>
      <p:ext uri="{BB962C8B-B14F-4D97-AF65-F5344CB8AC3E}">
        <p14:creationId xmlns:p14="http://schemas.microsoft.com/office/powerpoint/2010/main" val="3546239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57</a:t>
            </a:fld>
            <a:endParaRPr lang="zh-CN" altLang="en-US"/>
          </a:p>
        </p:txBody>
      </p:sp>
    </p:spTree>
    <p:extLst>
      <p:ext uri="{BB962C8B-B14F-4D97-AF65-F5344CB8AC3E}">
        <p14:creationId xmlns:p14="http://schemas.microsoft.com/office/powerpoint/2010/main" val="2174520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58</a:t>
            </a:fld>
            <a:endParaRPr lang="zh-CN" altLang="en-US"/>
          </a:p>
        </p:txBody>
      </p:sp>
    </p:spTree>
    <p:extLst>
      <p:ext uri="{BB962C8B-B14F-4D97-AF65-F5344CB8AC3E}">
        <p14:creationId xmlns:p14="http://schemas.microsoft.com/office/powerpoint/2010/main" val="42492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59</a:t>
            </a:fld>
            <a:endParaRPr lang="zh-CN" altLang="en-US"/>
          </a:p>
        </p:txBody>
      </p:sp>
    </p:spTree>
    <p:extLst>
      <p:ext uri="{BB962C8B-B14F-4D97-AF65-F5344CB8AC3E}">
        <p14:creationId xmlns:p14="http://schemas.microsoft.com/office/powerpoint/2010/main" val="132530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a:t>
            </a:fld>
            <a:endParaRPr lang="zh-CN" altLang="en-US"/>
          </a:p>
        </p:txBody>
      </p:sp>
    </p:spTree>
    <p:extLst>
      <p:ext uri="{BB962C8B-B14F-4D97-AF65-F5344CB8AC3E}">
        <p14:creationId xmlns:p14="http://schemas.microsoft.com/office/powerpoint/2010/main" val="35081632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了解</a:t>
            </a:r>
            <a:endParaRPr lang="en-US" altLang="zh-CN" b="1" dirty="0" smtClean="0"/>
          </a:p>
          <a:p>
            <a:r>
              <a:rPr lang="zh-CN" altLang="en-US" b="1" dirty="0" smtClean="0"/>
              <a:t>（</a:t>
            </a:r>
            <a:r>
              <a:rPr lang="en-US" altLang="zh-CN" b="1" dirty="0" smtClean="0"/>
              <a:t>1</a:t>
            </a:r>
            <a:r>
              <a:rPr lang="zh-CN" altLang="en-US" b="1" dirty="0" smtClean="0"/>
              <a:t>）组织想要改革，首先就是找一个咨询顾问（“改革代理人”）开始介入，他们与该组织机构无联系，与组织的领导无关系，这样可以客观地对待组织中存在的问题</a:t>
            </a:r>
            <a:endParaRPr lang="en-US" altLang="zh-CN" b="1" dirty="0" smtClean="0"/>
          </a:p>
          <a:p>
            <a:r>
              <a:rPr lang="zh-CN" altLang="en-US" b="1" dirty="0" smtClean="0"/>
              <a:t>（</a:t>
            </a:r>
            <a:r>
              <a:rPr lang="en-US" altLang="zh-CN" b="1" dirty="0" smtClean="0"/>
              <a:t>2</a:t>
            </a:r>
            <a:r>
              <a:rPr lang="zh-CN" altLang="en-US" b="1" dirty="0" smtClean="0"/>
              <a:t>）顾问的首要任务是收集资料，以便确定组织中的具体问题，确定组织是否还能起到有致运行的作用。</a:t>
            </a:r>
            <a:endParaRPr lang="en-US" altLang="zh-CN" b="1" dirty="0" smtClean="0"/>
          </a:p>
          <a:p>
            <a:r>
              <a:rPr lang="zh-CN" altLang="en-US" b="1" dirty="0" smtClean="0"/>
              <a:t>（</a:t>
            </a:r>
            <a:r>
              <a:rPr lang="en-US" altLang="zh-CN" b="1" dirty="0" smtClean="0"/>
              <a:t>3</a:t>
            </a:r>
            <a:r>
              <a:rPr lang="zh-CN" altLang="en-US" b="1" dirty="0" smtClean="0"/>
              <a:t>）在收集资料的问题上，顾问与组织的上层领导要初步弄清该组织当前的形势和存在的问题。</a:t>
            </a:r>
            <a:endParaRPr lang="en-US" altLang="zh-CN" b="1" dirty="0" smtClean="0"/>
          </a:p>
          <a:p>
            <a:r>
              <a:rPr lang="zh-CN" altLang="en-US" b="1" dirty="0" smtClean="0"/>
              <a:t>（</a:t>
            </a:r>
            <a:r>
              <a:rPr lang="en-US" altLang="zh-CN" b="1" dirty="0" smtClean="0"/>
              <a:t>4</a:t>
            </a:r>
            <a:r>
              <a:rPr lang="zh-CN" altLang="en-US" b="1" dirty="0" smtClean="0"/>
              <a:t>）</a:t>
            </a:r>
            <a:endParaRPr lang="en-US" altLang="zh-CN" b="1" dirty="0" smtClean="0"/>
          </a:p>
          <a:p>
            <a:r>
              <a:rPr lang="zh-CN" altLang="en-US" b="1" dirty="0" smtClean="0"/>
              <a:t>（</a:t>
            </a:r>
            <a:r>
              <a:rPr lang="en-US" altLang="zh-CN" b="1" dirty="0" smtClean="0"/>
              <a:t>5</a:t>
            </a:r>
            <a:r>
              <a:rPr lang="zh-CN" altLang="en-US" b="1" dirty="0" smtClean="0"/>
              <a:t>）落实具体措施</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60</a:t>
            </a:fld>
            <a:endParaRPr lang="zh-CN" altLang="en-US"/>
          </a:p>
        </p:txBody>
      </p:sp>
    </p:spTree>
    <p:extLst>
      <p:ext uri="{BB962C8B-B14F-4D97-AF65-F5344CB8AC3E}">
        <p14:creationId xmlns:p14="http://schemas.microsoft.com/office/powerpoint/2010/main" val="4011443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大家能想到组织发展改革会遇到的压力？或者说哪些因素会促进组织发展改革？</a:t>
            </a:r>
            <a:endParaRPr lang="en-US" altLang="zh-CN" b="1" dirty="0" smtClean="0"/>
          </a:p>
          <a:p>
            <a:pPr>
              <a:lnSpc>
                <a:spcPct val="150000"/>
              </a:lnSpc>
              <a:defRPr/>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a:t>
            </a:r>
            <a:r>
              <a:rPr lang="zh-CN" altLang="en-US" sz="1200" dirty="0" smtClean="0">
                <a:solidFill>
                  <a:srgbClr val="FF0000"/>
                </a:solidFill>
                <a:latin typeface="微软雅黑" panose="020B0503020204020204" pitchFamily="34" charset="-122"/>
                <a:ea typeface="微软雅黑" panose="020B0503020204020204" pitchFamily="34" charset="-122"/>
              </a:rPr>
              <a:t>技术</a:t>
            </a:r>
            <a:r>
              <a:rPr lang="zh-CN" altLang="en-US" sz="1200" dirty="0" smtClean="0">
                <a:latin typeface="微软雅黑" panose="020B0503020204020204" pitchFamily="34" charset="-122"/>
                <a:ea typeface="微软雅黑" panose="020B0503020204020204" pitchFamily="34" charset="-122"/>
              </a:rPr>
              <a:t>的不断进步：比如手工业时代、工业时代、现在的信息网络时代，组织肯定是在不断转型的</a:t>
            </a:r>
          </a:p>
          <a:p>
            <a:pPr>
              <a:lnSpc>
                <a:spcPct val="150000"/>
              </a:lnSpc>
              <a:defRPr/>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）知识的</a:t>
            </a:r>
            <a:r>
              <a:rPr lang="zh-CN" altLang="en-US" sz="1200" dirty="0" smtClean="0">
                <a:solidFill>
                  <a:srgbClr val="FF0000"/>
                </a:solidFill>
                <a:latin typeface="微软雅黑" panose="020B0503020204020204" pitchFamily="34" charset="-122"/>
                <a:ea typeface="微软雅黑" panose="020B0503020204020204" pitchFamily="34" charset="-122"/>
              </a:rPr>
              <a:t>爆炸：有用信息呈现爆炸式增长，传统的纸质书店满足不了人们的需求了</a:t>
            </a:r>
          </a:p>
          <a:p>
            <a:pPr>
              <a:lnSpc>
                <a:spcPct val="150000"/>
              </a:lnSpc>
              <a:defRPr/>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）产品的迅速</a:t>
            </a:r>
            <a:r>
              <a:rPr lang="zh-CN" altLang="en-US" sz="1200" dirty="0" smtClean="0">
                <a:solidFill>
                  <a:srgbClr val="FF0000"/>
                </a:solidFill>
                <a:latin typeface="微软雅黑" panose="020B0503020204020204" pitchFamily="34" charset="-122"/>
                <a:ea typeface="微软雅黑" panose="020B0503020204020204" pitchFamily="34" charset="-122"/>
              </a:rPr>
              <a:t>老化：产品过时了，手机不断的更新换代</a:t>
            </a:r>
          </a:p>
          <a:p>
            <a:pPr>
              <a:lnSpc>
                <a:spcPct val="150000"/>
              </a:lnSpc>
              <a:defRPr/>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）劳动力</a:t>
            </a:r>
            <a:r>
              <a:rPr lang="zh-CN" altLang="en-US" sz="1200" dirty="0" smtClean="0">
                <a:solidFill>
                  <a:srgbClr val="FF0000"/>
                </a:solidFill>
                <a:latin typeface="微软雅黑" panose="020B0503020204020204" pitchFamily="34" charset="-122"/>
                <a:ea typeface="微软雅黑" panose="020B0503020204020204" pitchFamily="34" charset="-122"/>
              </a:rPr>
              <a:t>素质</a:t>
            </a:r>
            <a:r>
              <a:rPr lang="zh-CN" altLang="en-US" sz="1200" dirty="0" smtClean="0">
                <a:latin typeface="微软雅黑" panose="020B0503020204020204" pitchFamily="34" charset="-122"/>
                <a:ea typeface="微软雅黑" panose="020B0503020204020204" pitchFamily="34" charset="-122"/>
              </a:rPr>
              <a:t>的变化：随着科技和社会进步，劳动者的素质在提高，你的组织不变化的话，如何留得住人才呢</a:t>
            </a:r>
          </a:p>
          <a:p>
            <a:pPr>
              <a:lnSpc>
                <a:spcPct val="150000"/>
              </a:lnSpc>
              <a:defRPr/>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）职业生活</a:t>
            </a:r>
            <a:r>
              <a:rPr lang="zh-CN" altLang="en-US" sz="1200" dirty="0" smtClean="0">
                <a:solidFill>
                  <a:srgbClr val="FF0000"/>
                </a:solidFill>
                <a:latin typeface="微软雅黑" panose="020B0503020204020204" pitchFamily="34" charset="-122"/>
                <a:ea typeface="微软雅黑" panose="020B0503020204020204" pitchFamily="34" charset="-122"/>
              </a:rPr>
              <a:t>质量</a:t>
            </a:r>
            <a:r>
              <a:rPr lang="zh-CN" altLang="en-US" sz="1200" dirty="0" smtClean="0">
                <a:latin typeface="微软雅黑" panose="020B0503020204020204" pitchFamily="34" charset="-122"/>
                <a:ea typeface="微软雅黑" panose="020B0503020204020204" pitchFamily="34" charset="-122"/>
              </a:rPr>
              <a:t>的提高：老一辈人可能只要能挣钱，苦点累点无所谓，但是现在很多</a:t>
            </a:r>
            <a:r>
              <a:rPr lang="en-US" altLang="zh-CN" sz="1200" dirty="0" smtClean="0">
                <a:latin typeface="微软雅黑" panose="020B0503020204020204" pitchFamily="34" charset="-122"/>
                <a:ea typeface="微软雅黑" panose="020B0503020204020204" pitchFamily="34" charset="-122"/>
              </a:rPr>
              <a:t>00</a:t>
            </a:r>
            <a:r>
              <a:rPr lang="zh-CN" altLang="en-US" sz="1200" dirty="0" smtClean="0">
                <a:latin typeface="微软雅黑" panose="020B0503020204020204" pitchFamily="34" charset="-122"/>
                <a:ea typeface="微软雅黑" panose="020B0503020204020204" pitchFamily="34" charset="-122"/>
              </a:rPr>
              <a:t>后工作的以后干得不开心就走人了，大家对工作的要求提高了，对工作中待得幸不幸福的追求提高了</a:t>
            </a:r>
            <a:endParaRPr lang="en-US" altLang="zh-CN" sz="1200" dirty="0" smtClean="0">
              <a:latin typeface="微软雅黑" panose="020B0503020204020204" pitchFamily="34" charset="-122"/>
              <a:ea typeface="微软雅黑" panose="020B0503020204020204" pitchFamily="34" charset="-122"/>
            </a:endParaRPr>
          </a:p>
          <a:p>
            <a:pPr>
              <a:lnSpc>
                <a:spcPct val="150000"/>
              </a:lnSpc>
              <a:defRPr/>
            </a:pPr>
            <a:r>
              <a:rPr lang="zh-CN" altLang="en-US" sz="1200" b="1" dirty="0" smtClean="0">
                <a:latin typeface="微软雅黑" panose="020B0503020204020204" pitchFamily="34" charset="-122"/>
                <a:ea typeface="微软雅黑" panose="020B0503020204020204" pitchFamily="34" charset="-122"/>
              </a:rPr>
              <a:t>可能会出一个选择题：技术爆炸、质量老化、素质变化</a:t>
            </a:r>
            <a:endParaRPr lang="en-US" altLang="zh-CN" sz="1200" b="1" dirty="0" smtClean="0">
              <a:latin typeface="微软雅黑" panose="020B0503020204020204" pitchFamily="34" charset="-122"/>
              <a:ea typeface="微软雅黑" panose="020B0503020204020204" pitchFamily="34" charset="-122"/>
            </a:endParaRPr>
          </a:p>
          <a:p>
            <a:pPr>
              <a:lnSpc>
                <a:spcPct val="150000"/>
              </a:lnSpc>
              <a:defRPr/>
            </a:pPr>
            <a:r>
              <a:rPr lang="zh-CN" altLang="en-US" sz="1200" b="1" dirty="0" smtClean="0">
                <a:latin typeface="微软雅黑" panose="020B0503020204020204" pitchFamily="34" charset="-122"/>
                <a:ea typeface="微软雅黑" panose="020B0503020204020204" pitchFamily="34" charset="-122"/>
              </a:rPr>
              <a:t>更为常考的是变革的阻力，也是考选择题，问你发展改革的阻力主要来源于什么？</a:t>
            </a:r>
            <a:endParaRPr lang="en-US" altLang="zh-CN" sz="1200" b="1" dirty="0" smtClean="0">
              <a:latin typeface="微软雅黑" panose="020B0503020204020204" pitchFamily="34" charset="-122"/>
              <a:ea typeface="微软雅黑" panose="020B0503020204020204" pitchFamily="34" charset="-122"/>
            </a:endParaRPr>
          </a:p>
          <a:p>
            <a:pPr>
              <a:lnSpc>
                <a:spcPct val="150000"/>
              </a:lnSpc>
              <a:defRPr/>
            </a:pPr>
            <a:r>
              <a:rPr lang="zh-CN" altLang="en-US" sz="1200" b="1" dirty="0" smtClean="0">
                <a:latin typeface="微软雅黑" panose="020B0503020204020204" pitchFamily="34" charset="-122"/>
                <a:ea typeface="微软雅黑" panose="020B0503020204020204" pitchFamily="34" charset="-122"/>
              </a:rPr>
              <a:t>组织变革，尤其是大变革，是需要成本的，而且还要承担风险的</a:t>
            </a:r>
            <a:endParaRPr lang="en-US" altLang="zh-CN" sz="1200" b="1" dirty="0" smtClean="0">
              <a:latin typeface="微软雅黑" panose="020B0503020204020204" pitchFamily="34" charset="-122"/>
              <a:ea typeface="微软雅黑" panose="020B0503020204020204" pitchFamily="34" charset="-122"/>
            </a:endParaRPr>
          </a:p>
          <a:p>
            <a:pPr>
              <a:lnSpc>
                <a:spcPct val="150000"/>
              </a:lnSpc>
              <a:defRPr/>
            </a:pPr>
            <a:r>
              <a:rPr lang="zh-CN" altLang="en-US" sz="1200" b="1" dirty="0" smtClean="0">
                <a:latin typeface="微软雅黑" panose="020B0503020204020204" pitchFamily="34" charset="-122"/>
                <a:ea typeface="微软雅黑" panose="020B0503020204020204" pitchFamily="34" charset="-122"/>
              </a:rPr>
              <a:t>个人变革，很少有人愿意离开自己的舒适圈</a:t>
            </a:r>
            <a:endParaRPr lang="en-US" altLang="zh-CN" sz="1200" b="1" dirty="0" smtClean="0">
              <a:latin typeface="微软雅黑" panose="020B0503020204020204" pitchFamily="34" charset="-122"/>
              <a:ea typeface="微软雅黑" panose="020B0503020204020204" pitchFamily="34" charset="-122"/>
            </a:endParaRPr>
          </a:p>
          <a:p>
            <a:pPr>
              <a:lnSpc>
                <a:spcPct val="150000"/>
              </a:lnSpc>
              <a:defRPr/>
            </a:pPr>
            <a:endParaRPr lang="zh-CN" altLang="en-US" sz="1200" dirty="0" smtClean="0">
              <a:latin typeface="微软雅黑" panose="020B0503020204020204" pitchFamily="34" charset="-122"/>
              <a:ea typeface="微软雅黑" panose="020B0503020204020204" pitchFamily="34" charset="-122"/>
            </a:endParaRPr>
          </a:p>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61</a:t>
            </a:fld>
            <a:endParaRPr lang="zh-CN" altLang="en-US"/>
          </a:p>
        </p:txBody>
      </p:sp>
    </p:spTree>
    <p:extLst>
      <p:ext uri="{BB962C8B-B14F-4D97-AF65-F5344CB8AC3E}">
        <p14:creationId xmlns:p14="http://schemas.microsoft.com/office/powerpoint/2010/main" val="3078130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62</a:t>
            </a:fld>
            <a:endParaRPr lang="zh-CN" altLang="en-US"/>
          </a:p>
        </p:txBody>
      </p:sp>
    </p:spTree>
    <p:extLst>
      <p:ext uri="{BB962C8B-B14F-4D97-AF65-F5344CB8AC3E}">
        <p14:creationId xmlns:p14="http://schemas.microsoft.com/office/powerpoint/2010/main" val="10506847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63</a:t>
            </a:fld>
            <a:endParaRPr lang="zh-CN" altLang="en-US"/>
          </a:p>
        </p:txBody>
      </p:sp>
    </p:spTree>
    <p:extLst>
      <p:ext uri="{BB962C8B-B14F-4D97-AF65-F5344CB8AC3E}">
        <p14:creationId xmlns:p14="http://schemas.microsoft.com/office/powerpoint/2010/main" val="26360085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考点一：新趋势包括哪些</a:t>
            </a:r>
            <a:endParaRPr lang="en-US" altLang="zh-CN" b="1" dirty="0" smtClean="0"/>
          </a:p>
          <a:p>
            <a:r>
              <a:rPr lang="zh-CN" altLang="en-US" b="1" dirty="0" smtClean="0"/>
              <a:t>考点二：含义，尤其是扁平化和弹性化</a:t>
            </a:r>
            <a:endParaRPr lang="en-US" altLang="zh-CN" b="1" dirty="0" smtClean="0"/>
          </a:p>
          <a:p>
            <a:r>
              <a:rPr lang="zh-CN" altLang="en-US" b="1" dirty="0" smtClean="0"/>
              <a:t>扁平化就是减少管理的层次，不要有那么多的职位等级</a:t>
            </a:r>
            <a:endParaRPr lang="en-US" altLang="zh-CN" b="1" dirty="0" smtClean="0"/>
          </a:p>
          <a:p>
            <a:r>
              <a:rPr lang="zh-CN" altLang="en-US" b="1" dirty="0" smtClean="0"/>
              <a:t>小型化</a:t>
            </a:r>
            <a:endParaRPr lang="en-US" altLang="zh-CN" b="1" dirty="0" smtClean="0"/>
          </a:p>
          <a:p>
            <a:r>
              <a:rPr lang="zh-CN" altLang="en-US" b="1" dirty="0" smtClean="0"/>
              <a:t>弹性化就是不要死板，</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64</a:t>
            </a:fld>
            <a:endParaRPr lang="zh-CN" altLang="en-US"/>
          </a:p>
        </p:txBody>
      </p:sp>
    </p:spTree>
    <p:extLst>
      <p:ext uri="{BB962C8B-B14F-4D97-AF65-F5344CB8AC3E}">
        <p14:creationId xmlns:p14="http://schemas.microsoft.com/office/powerpoint/2010/main" val="1121146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65</a:t>
            </a:fld>
            <a:endParaRPr lang="zh-CN" altLang="en-US"/>
          </a:p>
        </p:txBody>
      </p:sp>
    </p:spTree>
    <p:extLst>
      <p:ext uri="{BB962C8B-B14F-4D97-AF65-F5344CB8AC3E}">
        <p14:creationId xmlns:p14="http://schemas.microsoft.com/office/powerpoint/2010/main" val="1145265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66</a:t>
            </a:fld>
            <a:endParaRPr lang="zh-CN" altLang="en-US"/>
          </a:p>
        </p:txBody>
      </p:sp>
    </p:spTree>
    <p:extLst>
      <p:ext uri="{BB962C8B-B14F-4D97-AF65-F5344CB8AC3E}">
        <p14:creationId xmlns:p14="http://schemas.microsoft.com/office/powerpoint/2010/main" val="2968285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67</a:t>
            </a:fld>
            <a:endParaRPr lang="zh-CN" altLang="en-US"/>
          </a:p>
        </p:txBody>
      </p:sp>
    </p:spTree>
    <p:extLst>
      <p:ext uri="{BB962C8B-B14F-4D97-AF65-F5344CB8AC3E}">
        <p14:creationId xmlns:p14="http://schemas.microsoft.com/office/powerpoint/2010/main" val="3964082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68</a:t>
            </a:fld>
            <a:endParaRPr lang="zh-CN" altLang="en-US"/>
          </a:p>
        </p:txBody>
      </p:sp>
    </p:spTree>
    <p:extLst>
      <p:ext uri="{BB962C8B-B14F-4D97-AF65-F5344CB8AC3E}">
        <p14:creationId xmlns:p14="http://schemas.microsoft.com/office/powerpoint/2010/main" val="2468533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69</a:t>
            </a:fld>
            <a:endParaRPr lang="zh-CN" altLang="en-US"/>
          </a:p>
        </p:txBody>
      </p:sp>
    </p:spTree>
    <p:extLst>
      <p:ext uri="{BB962C8B-B14F-4D97-AF65-F5344CB8AC3E}">
        <p14:creationId xmlns:p14="http://schemas.microsoft.com/office/powerpoint/2010/main" val="105875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首先来了解一下什么叫做组织？</a:t>
            </a:r>
            <a:r>
              <a:rPr lang="zh-CN" altLang="en-US" b="0" dirty="0" smtClean="0"/>
              <a:t>大家回想一下我们在日常生活中什么时候会说组织这个词？一个是一些团体组织（比如</a:t>
            </a:r>
            <a:r>
              <a:rPr lang="en-US" altLang="zh-CN" b="0" dirty="0" smtClean="0"/>
              <a:t>WHO</a:t>
            </a:r>
            <a:r>
              <a:rPr lang="zh-CN" altLang="en-US" b="0" dirty="0" smtClean="0"/>
              <a:t>世界卫生组织、</a:t>
            </a:r>
            <a:r>
              <a:rPr lang="en-US" altLang="zh-CN" b="0" dirty="0" smtClean="0"/>
              <a:t>WTO</a:t>
            </a:r>
            <a:r>
              <a:rPr lang="zh-CN" altLang="en-US" b="0" dirty="0" smtClean="0"/>
              <a:t>世贸组织）；一个是组织团建、春游、秋游这样的活动</a:t>
            </a:r>
            <a:endParaRPr lang="en-US" altLang="zh-CN" b="0" dirty="0" smtClean="0"/>
          </a:p>
          <a:p>
            <a:r>
              <a:rPr lang="zh-CN" altLang="en-US" b="0" dirty="0" smtClean="0"/>
              <a:t>所以组织就有广义和狭义之分：狭义的组织是咱们实际可以看到的各种团体或者叫做实体，并且都是为某种特定的目标建立的；这是咱们需要记住的，会考一个选择题，你就记住为某种特定目标而建立起来的实体称之为组织就行了</a:t>
            </a:r>
            <a:endParaRPr lang="en-US" altLang="zh-CN" b="0" dirty="0" smtClean="0"/>
          </a:p>
          <a:p>
            <a:r>
              <a:rPr lang="zh-CN" altLang="en-US" b="0" dirty="0" smtClean="0"/>
              <a:t>广义的组织除了这样团体，还包括组织活动</a:t>
            </a:r>
            <a:endParaRPr lang="en-US" altLang="zh-CN" b="0" dirty="0" smtClean="0"/>
          </a:p>
          <a:p>
            <a:r>
              <a:rPr lang="zh-CN" altLang="en-US" b="0" dirty="0" smtClean="0"/>
              <a:t>在这门课上所学习的组织也就是狭义的</a:t>
            </a:r>
            <a:endParaRPr lang="en-US" altLang="zh-CN" b="0" dirty="0" smtClean="0"/>
          </a:p>
          <a:p>
            <a:r>
              <a:rPr lang="zh-CN" altLang="en-US" b="1" dirty="0" smtClean="0"/>
              <a:t>单选题</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a:t>
            </a:fld>
            <a:endParaRPr lang="zh-CN" altLang="en-US"/>
          </a:p>
        </p:txBody>
      </p:sp>
    </p:spTree>
    <p:extLst>
      <p:ext uri="{BB962C8B-B14F-4D97-AF65-F5344CB8AC3E}">
        <p14:creationId xmlns:p14="http://schemas.microsoft.com/office/powerpoint/2010/main" val="23351853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70</a:t>
            </a:fld>
            <a:endParaRPr lang="zh-CN" altLang="en-US"/>
          </a:p>
        </p:txBody>
      </p:sp>
    </p:spTree>
    <p:extLst>
      <p:ext uri="{BB962C8B-B14F-4D97-AF65-F5344CB8AC3E}">
        <p14:creationId xmlns:p14="http://schemas.microsoft.com/office/powerpoint/2010/main" val="3312413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概念简单了解即可</a:t>
            </a:r>
            <a:endParaRPr lang="en-US" altLang="zh-CN" dirty="0" smtClean="0"/>
          </a:p>
          <a:p>
            <a:r>
              <a:rPr lang="zh-CN" altLang="en-US" dirty="0" smtClean="0"/>
              <a:t>扁平化（减少层次）、小型化（减肥）、弹性化（灵活）、虚拟化（网络）</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71</a:t>
            </a:fld>
            <a:endParaRPr lang="zh-CN" altLang="en-US"/>
          </a:p>
        </p:txBody>
      </p:sp>
    </p:spTree>
    <p:extLst>
      <p:ext uri="{BB962C8B-B14F-4D97-AF65-F5344CB8AC3E}">
        <p14:creationId xmlns:p14="http://schemas.microsoft.com/office/powerpoint/2010/main" val="537955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组织的发展过程比较复杂。总的来说，组织的发展演进到目前为止，共有</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个阶段：传统官僚机构阶段、复杂性组织阶段和适应性组织阶段。</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就一个选择题记住包括的三个阶段的名称就行了</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传统：跟政府的设置一样，等级森严，规章制度很多，流程繁琐，效率比较低</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复杂性：开始强调部门的协同作用，不再是直线式</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适应性：适应环境变化</a:t>
            </a:r>
            <a:endParaRPr lang="en-US" altLang="zh-CN" sz="1200" b="1" i="0" kern="1200" dirty="0" smtClean="0">
              <a:solidFill>
                <a:schemeClr val="tx1"/>
              </a:solidFill>
              <a:effectLst/>
              <a:latin typeface="+mn-lt"/>
              <a:ea typeface="+mn-ea"/>
              <a:cs typeface="+mn-cs"/>
            </a:endParaRPr>
          </a:p>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72</a:t>
            </a:fld>
            <a:endParaRPr lang="zh-CN" altLang="en-US"/>
          </a:p>
        </p:txBody>
      </p:sp>
    </p:spTree>
    <p:extLst>
      <p:ext uri="{BB962C8B-B14F-4D97-AF65-F5344CB8AC3E}">
        <p14:creationId xmlns:p14="http://schemas.microsoft.com/office/powerpoint/2010/main" val="3543215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73</a:t>
            </a:fld>
            <a:endParaRPr lang="zh-CN" altLang="en-US"/>
          </a:p>
        </p:txBody>
      </p:sp>
    </p:spTree>
    <p:extLst>
      <p:ext uri="{BB962C8B-B14F-4D97-AF65-F5344CB8AC3E}">
        <p14:creationId xmlns:p14="http://schemas.microsoft.com/office/powerpoint/2010/main" val="537169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74</a:t>
            </a:fld>
            <a:endParaRPr lang="zh-CN" altLang="en-US"/>
          </a:p>
        </p:txBody>
      </p:sp>
    </p:spTree>
    <p:extLst>
      <p:ext uri="{BB962C8B-B14F-4D97-AF65-F5344CB8AC3E}">
        <p14:creationId xmlns:p14="http://schemas.microsoft.com/office/powerpoint/2010/main" val="370257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t>虽然组织的概念就一句话，但是它包括了四个方面的内涵</a:t>
            </a:r>
            <a:endParaRPr lang="en-US" altLang="zh-CN" b="0" dirty="0" smtClean="0"/>
          </a:p>
          <a:p>
            <a:r>
              <a:rPr lang="zh-CN" altLang="en-US" b="0" dirty="0" smtClean="0"/>
              <a:t>（</a:t>
            </a:r>
            <a:r>
              <a:rPr lang="en-US" altLang="zh-CN" b="0" dirty="0" smtClean="0"/>
              <a:t>1</a:t>
            </a:r>
            <a:r>
              <a:rPr lang="zh-CN" altLang="en-US" b="0" dirty="0" smtClean="0"/>
              <a:t>）一个实际存在的个体，由实际的成员构成</a:t>
            </a:r>
            <a:endParaRPr lang="en-US" altLang="zh-CN" b="0" dirty="0" smtClean="0"/>
          </a:p>
          <a:p>
            <a:r>
              <a:rPr lang="zh-CN" altLang="en-US" b="0" dirty="0" smtClean="0"/>
              <a:t>（</a:t>
            </a:r>
            <a:r>
              <a:rPr lang="en-US" altLang="zh-CN" b="0" dirty="0" smtClean="0"/>
              <a:t>2</a:t>
            </a:r>
            <a:r>
              <a:rPr lang="zh-CN" altLang="en-US" b="0" dirty="0" smtClean="0"/>
              <a:t>）目标明确：</a:t>
            </a:r>
            <a:r>
              <a:rPr lang="en-US" altLang="zh-CN" b="0" dirty="0" smtClean="0"/>
              <a:t>WTO</a:t>
            </a:r>
            <a:r>
              <a:rPr lang="zh-CN" altLang="en-US" b="0" dirty="0" smtClean="0"/>
              <a:t>就是为了国际的贸易公平</a:t>
            </a:r>
            <a:endParaRPr lang="en-US" altLang="zh-CN" b="0" dirty="0" smtClean="0"/>
          </a:p>
          <a:p>
            <a:r>
              <a:rPr lang="zh-CN" altLang="en-US" b="0" dirty="0" smtClean="0"/>
              <a:t>（</a:t>
            </a:r>
            <a:r>
              <a:rPr lang="en-US" altLang="zh-CN" b="0" dirty="0" smtClean="0"/>
              <a:t>3</a:t>
            </a:r>
            <a:r>
              <a:rPr lang="zh-CN" altLang="en-US" b="0" dirty="0" smtClean="0"/>
              <a:t>）组织有组织结构，领导层、哪些部门，以及部门间是要协调配合的</a:t>
            </a:r>
            <a:endParaRPr lang="en-US" altLang="zh-CN" b="0" dirty="0" smtClean="0"/>
          </a:p>
          <a:p>
            <a:r>
              <a:rPr lang="zh-CN" altLang="en-US" b="0" dirty="0" smtClean="0"/>
              <a:t>（</a:t>
            </a:r>
            <a:r>
              <a:rPr lang="en-US" altLang="zh-CN" b="0" dirty="0" smtClean="0"/>
              <a:t>4</a:t>
            </a:r>
            <a:r>
              <a:rPr lang="zh-CN" altLang="en-US" b="0" dirty="0" smtClean="0"/>
              <a:t>）你要想在社会中是否能比较好的生存跟外部环境（社会大环境）密切相关，比如法轮功组织为什么不能存在，因为他们是为社会所不容的；</a:t>
            </a:r>
            <a:r>
              <a:rPr lang="en-US" altLang="zh-CN" b="0" dirty="0" smtClean="0"/>
              <a:t>WTO</a:t>
            </a:r>
            <a:r>
              <a:rPr lang="zh-CN" altLang="en-US" b="0" dirty="0" smtClean="0"/>
              <a:t>为什么能持续存在，因为这是有利于世界人民的</a:t>
            </a:r>
            <a:endParaRPr lang="en-US" altLang="zh-CN" b="0" dirty="0" smtClean="0"/>
          </a:p>
          <a:p>
            <a:r>
              <a:rPr lang="zh-CN" altLang="en-US" b="1" dirty="0" smtClean="0"/>
              <a:t>考多选题</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a:t>
            </a:fld>
            <a:endParaRPr lang="zh-CN" altLang="en-US"/>
          </a:p>
        </p:txBody>
      </p:sp>
    </p:spTree>
    <p:extLst>
      <p:ext uri="{BB962C8B-B14F-4D97-AF65-F5344CB8AC3E}">
        <p14:creationId xmlns:p14="http://schemas.microsoft.com/office/powerpoint/2010/main" val="146488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了解</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9</a:t>
            </a:fld>
            <a:endParaRPr lang="zh-CN" altLang="en-US"/>
          </a:p>
        </p:txBody>
      </p:sp>
    </p:spTree>
    <p:extLst>
      <p:ext uri="{BB962C8B-B14F-4D97-AF65-F5344CB8AC3E}">
        <p14:creationId xmlns:p14="http://schemas.microsoft.com/office/powerpoint/2010/main" val="64865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1044196" y="2571752"/>
            <a:ext cx="1031081" cy="4095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pic>
        <p:nvPicPr>
          <p:cNvPr id="11"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2520" y="2665810"/>
            <a:ext cx="904875" cy="22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userDrawn="1"/>
        </p:nvSpPr>
        <p:spPr>
          <a:xfrm>
            <a:off x="1044178" y="3119440"/>
            <a:ext cx="41672" cy="765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sp>
        <p:nvSpPr>
          <p:cNvPr id="13" name="副标题 2"/>
          <p:cNvSpPr txBox="1"/>
          <p:nvPr userDrawn="1"/>
        </p:nvSpPr>
        <p:spPr>
          <a:xfrm>
            <a:off x="1098965" y="4597003"/>
            <a:ext cx="3668315" cy="365522"/>
          </a:xfrm>
          <a:prstGeom prst="rect">
            <a:avLst/>
          </a:prstGeom>
        </p:spPr>
        <p:txBody>
          <a:bodyPr lIns="68555" tIns="34289" rIns="68555" bIns="34289">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lnSpc>
                <a:spcPct val="90000"/>
              </a:lnSpc>
              <a:spcBef>
                <a:spcPts val="750"/>
              </a:spcBef>
              <a:spcAft>
                <a:spcPct val="0"/>
              </a:spcAft>
            </a:pPr>
            <a:r>
              <a:rPr kumimoji="1" lang="zh-CN" altLang="en-US" sz="12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200" dirty="0">
                <a:solidFill>
                  <a:srgbClr val="A6A6A6"/>
                </a:solidFill>
                <a:latin typeface="微软雅黑" panose="020B0503020204020204" pitchFamily="34" charset="-122"/>
                <a:ea typeface="微软雅黑" panose="020B0503020204020204" pitchFamily="34" charset="-122"/>
              </a:rPr>
              <a:t>IN</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LEARING</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WE</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TRUST</a:t>
            </a:r>
            <a:endParaRPr kumimoji="1" lang="zh-CN" altLang="en-US" sz="1200" dirty="0">
              <a:solidFill>
                <a:srgbClr val="A6A6A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94" y="0"/>
            <a:ext cx="2427842" cy="7715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9" name="文本框 8"/>
          <p:cNvSpPr txBox="1">
            <a:spLocks noChangeArrowheads="1"/>
          </p:cNvSpPr>
          <p:nvPr userDrawn="1"/>
        </p:nvSpPr>
        <p:spPr bwMode="auto">
          <a:xfrm>
            <a:off x="572695" y="401413"/>
            <a:ext cx="2553886"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随堂考试题解析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2861047"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3471A6-0D18-4742-ABB3-1404FBCC69C8}" type="datetimeFigureOut">
              <a:rPr kumimoji="1" lang="zh-CN" altLang="en-US" smtClean="0"/>
              <a:t>2020/11/13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BD37D3A-B9D1-3C47-A374-CBA9926F78A0}" type="slidenum">
              <a:rPr kumimoji="1" lang="zh-CN" altLang="en-US" smtClean="0"/>
              <a:t>‹#›</a:t>
            </a:fld>
            <a:endParaRPr kumimoji="1" lang="zh-CN" altLang="en-US"/>
          </a:p>
        </p:txBody>
      </p:sp>
    </p:spTree>
    <p:extLst>
      <p:ext uri="{BB962C8B-B14F-4D97-AF65-F5344CB8AC3E}">
        <p14:creationId xmlns:p14="http://schemas.microsoft.com/office/powerpoint/2010/main" val="11199090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矩形 1"/>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extLst>
      <p:ext uri="{BB962C8B-B14F-4D97-AF65-F5344CB8AC3E}">
        <p14:creationId xmlns:p14="http://schemas.microsoft.com/office/powerpoint/2010/main" val="26742538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To be Continued</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Thanks</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494111" y="350046"/>
            <a:ext cx="47625" cy="5214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anchor="ctr"/>
          <a:lstStyle/>
          <a:p>
            <a:pPr algn="ctr" defTabSz="685800">
              <a:defRPr/>
            </a:pPr>
            <a:endParaRPr kumimoji="1" lang="zh-CN" altLang="en-US">
              <a:solidFill>
                <a:prstClr val="white"/>
              </a:solidFill>
            </a:endParaRPr>
          </a:p>
        </p:txBody>
      </p:sp>
      <p:sp>
        <p:nvSpPr>
          <p:cNvPr id="8" name="标题 1"/>
          <p:cNvSpPr txBox="1"/>
          <p:nvPr userDrawn="1"/>
        </p:nvSpPr>
        <p:spPr bwMode="auto">
          <a:xfrm>
            <a:off x="592931" y="244079"/>
            <a:ext cx="3419475" cy="74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1" tIns="34289" rIns="68561" bIns="34289"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lnSpc>
                <a:spcPct val="90000"/>
              </a:lnSpc>
              <a:spcBef>
                <a:spcPct val="0"/>
              </a:spcBef>
              <a:spcAft>
                <a:spcPct val="0"/>
              </a:spcAft>
            </a:pPr>
            <a:r>
              <a:rPr kumimoji="1" lang="zh-CN" altLang="en-US" b="1" dirty="0">
                <a:solidFill>
                  <a:srgbClr val="CC3300"/>
                </a:solidFill>
                <a:latin typeface="微软雅黑" panose="020B0503020204020204" pitchFamily="34" charset="-122"/>
                <a:ea typeface="微软雅黑" panose="020B0503020204020204" pitchFamily="34" charset="-122"/>
              </a:rPr>
              <a:t>课后作业</a:t>
            </a:r>
          </a:p>
        </p:txBody>
      </p:sp>
      <p:sp>
        <p:nvSpPr>
          <p:cNvPr id="9" name="矩形 8"/>
          <p:cNvSpPr/>
          <p:nvPr userDrawn="1"/>
        </p:nvSpPr>
        <p:spPr>
          <a:xfrm>
            <a:off x="2625794" y="693450"/>
            <a:ext cx="3892412"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记得课后要做作业！</a:t>
            </a:r>
          </a:p>
        </p:txBody>
      </p:sp>
      <p:pic>
        <p:nvPicPr>
          <p:cNvPr id="10" name="Picture 2" descr="C:\Users\ADMINI~1\AppData\Local\Temp\cd0330a1-f91d-4811-a523-003cbca9e8b3.tm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600" y="1419622"/>
            <a:ext cx="7344816" cy="3146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作业解析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课堂练习</a:t>
            </a: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08" tIns="45704" rIns="91408" bIns="4570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08" tIns="45704" rIns="91408" bIns="4570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8" tIns="45704" rIns="91408" bIns="45704" rtlCol="0" anchor="ctr"/>
          <a:lstStyle>
            <a:lvl1pPr algn="l">
              <a:defRPr sz="1200">
                <a:solidFill>
                  <a:schemeClr val="tx1">
                    <a:tint val="75000"/>
                  </a:schemeClr>
                </a:solidFill>
              </a:defRPr>
            </a:lvl1pPr>
          </a:lstStyle>
          <a:p>
            <a:fld id="{3BB532D0-93E7-41C0-882D-7C3827F8941E}" type="datetimeFigureOut">
              <a:rPr lang="zh-CN" altLang="en-US" smtClean="0"/>
              <a:t>2020/11/13</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08" tIns="45704" rIns="91408" bIns="4570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08" tIns="45704" rIns="91408" bIns="45704" rtlCol="0" anchor="ctr"/>
          <a:lstStyle>
            <a:lvl1pPr algn="r">
              <a:defRPr sz="1200">
                <a:solidFill>
                  <a:schemeClr val="tx1">
                    <a:tint val="75000"/>
                  </a:schemeClr>
                </a:solidFill>
              </a:defRPr>
            </a:lvl1pPr>
          </a:lstStyle>
          <a:p>
            <a:fld id="{A6F72CE6-285C-4B16-A432-233E3675DF0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1054645" y="2892028"/>
            <a:ext cx="5317555" cy="742950"/>
          </a:xfrm>
        </p:spPr>
        <p:txBody>
          <a:bodyPr>
            <a:normAutofit fontScale="90000"/>
          </a:bodyPr>
          <a:lstStyle/>
          <a:p>
            <a:pPr algn="l"/>
            <a:r>
              <a:rPr kumimoji="1" lang="zh-CN" altLang="en-US" sz="3600" b="1" dirty="0" smtClean="0">
                <a:latin typeface="微软雅黑" panose="020B0503020204020204" pitchFamily="34" charset="-122"/>
                <a:ea typeface="微软雅黑" panose="020B0503020204020204" pitchFamily="34" charset="-122"/>
              </a:rPr>
              <a:t>现代企业人力资源管理概论</a:t>
            </a:r>
            <a:endParaRPr kumimoji="1"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3713422" y="3795886"/>
            <a:ext cx="1112805" cy="461665"/>
          </a:xfrm>
          <a:prstGeom prst="rect">
            <a:avLst/>
          </a:prstGeom>
        </p:spPr>
        <p:txBody>
          <a:bodyPr wrap="none">
            <a:spAutoFit/>
          </a:bodyPr>
          <a:lstStyle/>
          <a:p>
            <a:r>
              <a:rPr kumimoji="1" lang="zh-CN" altLang="en-US" sz="2400" b="1" dirty="0" smtClean="0">
                <a:solidFill>
                  <a:srgbClr val="C00000"/>
                </a:solidFill>
                <a:latin typeface="微软雅黑" panose="020B0503020204020204" pitchFamily="34" charset="-122"/>
                <a:ea typeface="微软雅黑" panose="020B0503020204020204" pitchFamily="34" charset="-122"/>
                <a:cs typeface="+mj-cs"/>
              </a:rPr>
              <a:t>精讲三</a:t>
            </a:r>
            <a:endParaRPr kumimoji="1" lang="en-US" altLang="zh-CN" sz="24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4.1.2</a:t>
            </a:r>
            <a:r>
              <a:rPr lang="zh-CN" altLang="en-US" kern="0" dirty="0">
                <a:solidFill>
                  <a:sysClr val="windowText" lastClr="000000"/>
                </a:solidFill>
              </a:rPr>
              <a:t>企业组织中职位设计</a:t>
            </a:r>
          </a:p>
        </p:txBody>
      </p:sp>
      <p:sp>
        <p:nvSpPr>
          <p:cNvPr id="3" name="矩形 2"/>
          <p:cNvSpPr/>
          <p:nvPr/>
        </p:nvSpPr>
        <p:spPr>
          <a:xfrm>
            <a:off x="488959" y="1477261"/>
            <a:ext cx="8187497" cy="1631216"/>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、职位设计的概念</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根据</a:t>
            </a:r>
            <a:r>
              <a:rPr lang="zh-CN" altLang="en-US" sz="2000" b="1" dirty="0">
                <a:latin typeface="微软雅黑" panose="020B0503020204020204" pitchFamily="34" charset="-122"/>
                <a:ea typeface="微软雅黑" panose="020B0503020204020204" pitchFamily="34" charset="-122"/>
              </a:rPr>
              <a:t>实际工作</a:t>
            </a:r>
            <a:r>
              <a:rPr lang="zh-CN" altLang="en-US" sz="2000" b="1" dirty="0">
                <a:solidFill>
                  <a:srgbClr val="FF0000"/>
                </a:solidFill>
                <a:latin typeface="微软雅黑" panose="020B0503020204020204" pitchFamily="34" charset="-122"/>
                <a:ea typeface="微软雅黑" panose="020B0503020204020204" pitchFamily="34" charset="-122"/>
              </a:rPr>
              <a:t>需要</a:t>
            </a:r>
            <a:r>
              <a:rPr lang="zh-CN" altLang="en-US" sz="2000" b="1" dirty="0">
                <a:latin typeface="微软雅黑" panose="020B0503020204020204" pitchFamily="34" charset="-122"/>
                <a:ea typeface="微软雅黑" panose="020B0503020204020204" pitchFamily="34" charset="-122"/>
              </a:rPr>
              <a:t>，并兼顾个人需要，科学、系统化地进行</a:t>
            </a:r>
            <a:r>
              <a:rPr lang="zh-CN" altLang="en-US" sz="2000" b="1" dirty="0">
                <a:solidFill>
                  <a:srgbClr val="FF0000"/>
                </a:solidFill>
                <a:latin typeface="微软雅黑" panose="020B0503020204020204" pitchFamily="34" charset="-122"/>
                <a:ea typeface="微软雅黑" panose="020B0503020204020204" pitchFamily="34" charset="-122"/>
              </a:rPr>
              <a:t>职位的合理配置</a:t>
            </a:r>
            <a:r>
              <a:rPr lang="zh-CN" altLang="en-US" sz="2000" b="1" dirty="0">
                <a:latin typeface="微软雅黑" panose="020B0503020204020204" pitchFamily="34" charset="-122"/>
                <a:ea typeface="微软雅黑" panose="020B0503020204020204" pitchFamily="34" charset="-122"/>
              </a:rPr>
              <a:t>，以满足企业正常运营的需要</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4.1.2.1</a:t>
            </a:r>
            <a:r>
              <a:rPr lang="zh-CN" altLang="en-US" sz="1400" dirty="0">
                <a:solidFill>
                  <a:schemeClr val="bg1">
                    <a:lumMod val="75000"/>
                  </a:schemeClr>
                </a:solidFill>
              </a:rPr>
              <a:t>职位设计的概念和原则</a:t>
            </a:r>
          </a:p>
        </p:txBody>
      </p:sp>
      <p:pic>
        <p:nvPicPr>
          <p:cNvPr id="13" name="图片 12"/>
          <p:cNvPicPr>
            <a:picLocks noChangeAspect="1"/>
          </p:cNvPicPr>
          <p:nvPr/>
        </p:nvPicPr>
        <p:blipFill rotWithShape="1">
          <a:blip r:embed="rId3"/>
          <a:srcRect l="20126" r="19689" b="19242"/>
          <a:stretch/>
        </p:blipFill>
        <p:spPr>
          <a:xfrm>
            <a:off x="6589481" y="52070"/>
            <a:ext cx="2554519" cy="2017349"/>
          </a:xfrm>
          <a:prstGeom prst="rect">
            <a:avLst/>
          </a:prstGeom>
        </p:spPr>
      </p:pic>
    </p:spTree>
    <p:extLst>
      <p:ext uri="{BB962C8B-B14F-4D97-AF65-F5344CB8AC3E}">
        <p14:creationId xmlns:p14="http://schemas.microsoft.com/office/powerpoint/2010/main" val="3797014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4.1.2</a:t>
            </a:r>
            <a:r>
              <a:rPr lang="zh-CN" altLang="en-US" kern="0" dirty="0">
                <a:solidFill>
                  <a:sysClr val="windowText" lastClr="000000"/>
                </a:solidFill>
              </a:rPr>
              <a:t>企业组织中职位设计</a:t>
            </a:r>
          </a:p>
        </p:txBody>
      </p:sp>
      <p:sp>
        <p:nvSpPr>
          <p:cNvPr id="3" name="矩形 2"/>
          <p:cNvSpPr/>
          <p:nvPr/>
        </p:nvSpPr>
        <p:spPr>
          <a:xfrm>
            <a:off x="488959" y="1477261"/>
            <a:ext cx="8187497" cy="3016210"/>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、职位设计的基本原则</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因</a:t>
            </a:r>
            <a:r>
              <a:rPr lang="zh-CN" altLang="en-US" sz="2000" b="1" dirty="0">
                <a:solidFill>
                  <a:srgbClr val="0066CC"/>
                </a:solidFill>
                <a:latin typeface="微软雅黑" panose="020B0503020204020204" pitchFamily="34" charset="-122"/>
                <a:ea typeface="微软雅黑" panose="020B0503020204020204" pitchFamily="34" charset="-122"/>
              </a:rPr>
              <a:t>事</a:t>
            </a:r>
            <a:r>
              <a:rPr lang="zh-CN" altLang="en-US" sz="2000" b="1" dirty="0">
                <a:solidFill>
                  <a:srgbClr val="FF0000"/>
                </a:solidFill>
                <a:latin typeface="微软雅黑" panose="020B0503020204020204" pitchFamily="34" charset="-122"/>
                <a:ea typeface="微软雅黑" panose="020B0503020204020204" pitchFamily="34" charset="-122"/>
              </a:rPr>
              <a:t>设岗</a:t>
            </a:r>
            <a:r>
              <a:rPr lang="zh-CN" altLang="en-US" sz="2000" b="1" dirty="0">
                <a:latin typeface="微软雅黑" panose="020B0503020204020204" pitchFamily="34" charset="-122"/>
                <a:ea typeface="微软雅黑" panose="020B0503020204020204" pitchFamily="34" charset="-122"/>
              </a:rPr>
              <a:t>原则</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系</a:t>
            </a:r>
            <a:r>
              <a:rPr lang="zh-CN" altLang="en-US" sz="2000" b="1" dirty="0" smtClean="0">
                <a:solidFill>
                  <a:srgbClr val="0066CC"/>
                </a:solidFill>
                <a:latin typeface="微软雅黑" panose="020B0503020204020204" pitchFamily="34" charset="-122"/>
                <a:ea typeface="微软雅黑" panose="020B0503020204020204" pitchFamily="34" charset="-122"/>
              </a:rPr>
              <a:t>统</a:t>
            </a:r>
            <a:r>
              <a:rPr lang="zh-CN" altLang="en-US" sz="2000" b="1" dirty="0" smtClean="0">
                <a:solidFill>
                  <a:srgbClr val="FF0000"/>
                </a:solidFill>
                <a:latin typeface="微软雅黑" panose="020B0503020204020204" pitchFamily="34" charset="-122"/>
                <a:ea typeface="微软雅黑" panose="020B0503020204020204" pitchFamily="34" charset="-122"/>
              </a:rPr>
              <a:t>化</a:t>
            </a:r>
            <a:r>
              <a:rPr lang="zh-CN" altLang="en-US" sz="2000" b="1" dirty="0">
                <a:latin typeface="微软雅黑" panose="020B0503020204020204" pitchFamily="34" charset="-122"/>
                <a:ea typeface="微软雅黑" panose="020B0503020204020204" pitchFamily="34" charset="-122"/>
              </a:rPr>
              <a:t>原则   </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规</a:t>
            </a:r>
            <a:r>
              <a:rPr lang="zh-CN" altLang="en-US" sz="2000" b="1" dirty="0" smtClean="0">
                <a:solidFill>
                  <a:srgbClr val="0066CC"/>
                </a:solidFill>
                <a:latin typeface="微软雅黑" panose="020B0503020204020204" pitchFamily="34" charset="-122"/>
                <a:ea typeface="微软雅黑" panose="020B0503020204020204" pitchFamily="34" charset="-122"/>
              </a:rPr>
              <a:t>范</a:t>
            </a:r>
            <a:r>
              <a:rPr lang="zh-CN" altLang="en-US" sz="2000" b="1" dirty="0" smtClean="0">
                <a:solidFill>
                  <a:srgbClr val="FF0000"/>
                </a:solidFill>
                <a:latin typeface="微软雅黑" panose="020B0503020204020204" pitchFamily="34" charset="-122"/>
                <a:ea typeface="微软雅黑" panose="020B0503020204020204" pitchFamily="34" charset="-122"/>
              </a:rPr>
              <a:t>化</a:t>
            </a:r>
            <a:r>
              <a:rPr lang="zh-CN" altLang="en-US" sz="2000" b="1" dirty="0">
                <a:latin typeface="微软雅黑" panose="020B0503020204020204" pitchFamily="34" charset="-122"/>
                <a:ea typeface="微软雅黑" panose="020B0503020204020204" pitchFamily="34" charset="-122"/>
              </a:rPr>
              <a:t>原则   </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最低</a:t>
            </a:r>
            <a:r>
              <a:rPr lang="zh-CN" altLang="en-US" sz="2000" b="1" dirty="0">
                <a:solidFill>
                  <a:srgbClr val="0066CC"/>
                </a:solidFill>
                <a:latin typeface="微软雅黑" panose="020B0503020204020204" pitchFamily="34" charset="-122"/>
                <a:ea typeface="微软雅黑" panose="020B0503020204020204" pitchFamily="34" charset="-122"/>
              </a:rPr>
              <a:t>数</a:t>
            </a:r>
            <a:r>
              <a:rPr lang="zh-CN" altLang="en-US" sz="2000" b="1" dirty="0">
                <a:solidFill>
                  <a:srgbClr val="FF0000"/>
                </a:solidFill>
                <a:latin typeface="微软雅黑" panose="020B0503020204020204" pitchFamily="34" charset="-122"/>
                <a:ea typeface="微软雅黑" panose="020B0503020204020204" pitchFamily="34" charset="-122"/>
              </a:rPr>
              <a:t>量</a:t>
            </a:r>
            <a:r>
              <a:rPr lang="zh-CN" altLang="en-US" sz="2000" b="1" dirty="0" smtClean="0">
                <a:latin typeface="微软雅黑" panose="020B0503020204020204" pitchFamily="34" charset="-122"/>
                <a:ea typeface="微软雅黑" panose="020B0503020204020204" pitchFamily="34" charset="-122"/>
              </a:rPr>
              <a:t>原则</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4.1.2.1</a:t>
            </a:r>
            <a:r>
              <a:rPr lang="zh-CN" altLang="en-US" sz="1400" dirty="0">
                <a:solidFill>
                  <a:schemeClr val="bg1">
                    <a:lumMod val="75000"/>
                  </a:schemeClr>
                </a:solidFill>
              </a:rPr>
              <a:t>职位设计的概念和原则</a:t>
            </a:r>
          </a:p>
        </p:txBody>
      </p:sp>
      <p:sp>
        <p:nvSpPr>
          <p:cNvPr id="13" name="文本框 12">
            <a:extLst/>
          </p:cNvPr>
          <p:cNvSpPr txBox="1"/>
          <p:nvPr/>
        </p:nvSpPr>
        <p:spPr>
          <a:xfrm>
            <a:off x="4499992" y="2796752"/>
            <a:ext cx="264687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mj-ea"/>
                <a:ea typeface="+mj-ea"/>
              </a:rPr>
              <a:t>【</a:t>
            </a:r>
            <a:r>
              <a:rPr lang="zh-CN" altLang="en-US" sz="2400" dirty="0">
                <a:latin typeface="+mj-ea"/>
                <a:ea typeface="+mj-ea"/>
              </a:rPr>
              <a:t>助记</a:t>
            </a:r>
            <a:r>
              <a:rPr lang="en-US" altLang="zh-CN" sz="2400" dirty="0" smtClean="0">
                <a:latin typeface="+mj-ea"/>
                <a:ea typeface="+mj-ea"/>
              </a:rPr>
              <a:t>】</a:t>
            </a:r>
            <a:r>
              <a:rPr lang="zh-CN" altLang="en-US" sz="2400" dirty="0" smtClean="0">
                <a:latin typeface="+mj-ea"/>
                <a:ea typeface="+mj-ea"/>
              </a:rPr>
              <a:t>数十饭桶</a:t>
            </a:r>
            <a:endParaRPr lang="zh-CN" altLang="en-US" sz="2400" dirty="0">
              <a:latin typeface="+mj-ea"/>
              <a:ea typeface="+mj-ea"/>
            </a:endParaRPr>
          </a:p>
        </p:txBody>
      </p:sp>
      <p:pic>
        <p:nvPicPr>
          <p:cNvPr id="17" name="图片 16"/>
          <p:cNvPicPr>
            <a:picLocks noChangeAspect="1"/>
          </p:cNvPicPr>
          <p:nvPr/>
        </p:nvPicPr>
        <p:blipFill rotWithShape="1">
          <a:blip r:embed="rId3"/>
          <a:srcRect l="20126" r="19689" b="19242"/>
          <a:stretch/>
        </p:blipFill>
        <p:spPr>
          <a:xfrm>
            <a:off x="6589481" y="52070"/>
            <a:ext cx="2554519" cy="2017349"/>
          </a:xfrm>
          <a:prstGeom prst="rect">
            <a:avLst/>
          </a:prstGeom>
        </p:spPr>
      </p:pic>
    </p:spTree>
    <p:extLst>
      <p:ext uri="{BB962C8B-B14F-4D97-AF65-F5344CB8AC3E}">
        <p14:creationId xmlns:p14="http://schemas.microsoft.com/office/powerpoint/2010/main" val="11948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【1601】</a:t>
            </a:r>
            <a:r>
              <a:rPr lang="zh-CN" altLang="en-US" sz="2400" dirty="0">
                <a:latin typeface="微软雅黑" panose="020B0503020204020204" pitchFamily="34" charset="-122"/>
                <a:ea typeface="微软雅黑" panose="020B0503020204020204" pitchFamily="34" charset="-122"/>
              </a:rPr>
              <a:t>通过信息网络联系起来，在其内部进行规范的权力设置和明确的分工协作，并为实现某种特定目标而建立起来的实体叫（）</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、组织</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、岗位</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、职位分析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、组织框架</a:t>
            </a:r>
          </a:p>
        </p:txBody>
      </p:sp>
    </p:spTree>
    <p:extLst>
      <p:ext uri="{BB962C8B-B14F-4D97-AF65-F5344CB8AC3E}">
        <p14:creationId xmlns:p14="http://schemas.microsoft.com/office/powerpoint/2010/main" val="1849832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【1601】</a:t>
            </a:r>
            <a:r>
              <a:rPr lang="zh-CN" altLang="en-US" sz="2400" dirty="0">
                <a:latin typeface="微软雅黑" panose="020B0503020204020204" pitchFamily="34" charset="-122"/>
                <a:ea typeface="微软雅黑" panose="020B0503020204020204" pitchFamily="34" charset="-122"/>
              </a:rPr>
              <a:t>通过信息网络联系起来，在其内部进行规范的权力设置和明确的分工协作，并为实现某种特定目标而建立起来的实体叫（）</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、组织</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、岗位</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、职位分析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、组织框架</a:t>
            </a:r>
          </a:p>
        </p:txBody>
      </p:sp>
    </p:spTree>
    <p:extLst>
      <p:ext uri="{BB962C8B-B14F-4D97-AF65-F5344CB8AC3E}">
        <p14:creationId xmlns:p14="http://schemas.microsoft.com/office/powerpoint/2010/main" val="212777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根据实际工作需要，并兼顾个人的需要，科学、系统化地进行职位的合理配置，以满足企业正常运营的需要。这种方式叫（）</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、组织设计</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职位设计</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职位分析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组织结构设计</a:t>
            </a:r>
          </a:p>
        </p:txBody>
      </p:sp>
    </p:spTree>
    <p:extLst>
      <p:ext uri="{BB962C8B-B14F-4D97-AF65-F5344CB8AC3E}">
        <p14:creationId xmlns:p14="http://schemas.microsoft.com/office/powerpoint/2010/main" val="3761078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根据实际工作需要，并兼顾个人的需要，科学、系统化地进行职位的合理配置，以满足企业正常运营的需要。这种方式叫（）</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、组织设计</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职位设计</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职位分析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组织结构设计</a:t>
            </a:r>
          </a:p>
        </p:txBody>
      </p:sp>
    </p:spTree>
    <p:extLst>
      <p:ext uri="{BB962C8B-B14F-4D97-AF65-F5344CB8AC3E}">
        <p14:creationId xmlns:p14="http://schemas.microsoft.com/office/powerpoint/2010/main" val="3304054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对组织内涵的理解主要有（）</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、组织是一个社会实体</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组织具有确定的目标</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组织具有精心设计的结构</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组织与外部环境紧密联系</a:t>
            </a: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、组织</a:t>
            </a:r>
            <a:r>
              <a:rPr lang="zh-CN" altLang="en-US" sz="2400" dirty="0">
                <a:latin typeface="微软雅黑" panose="020B0503020204020204" pitchFamily="34" charset="-122"/>
                <a:ea typeface="微软雅黑" panose="020B0503020204020204" pitchFamily="34" charset="-122"/>
              </a:rPr>
              <a:t>具有协调作用</a:t>
            </a:r>
          </a:p>
        </p:txBody>
      </p:sp>
    </p:spTree>
    <p:extLst>
      <p:ext uri="{BB962C8B-B14F-4D97-AF65-F5344CB8AC3E}">
        <p14:creationId xmlns:p14="http://schemas.microsoft.com/office/powerpoint/2010/main" val="31290789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对组织内涵的理解主要有（）</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、组织是一个社会实体</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组织具有确定的目标</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组织具有精心设计的结构</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D</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组织与外部环境紧密联系</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E</a:t>
            </a:r>
            <a:r>
              <a:rPr lang="zh-CN" altLang="en-US" sz="2400" b="1" dirty="0" smtClean="0">
                <a:solidFill>
                  <a:srgbClr val="FF0000"/>
                </a:solidFill>
                <a:latin typeface="微软雅黑" panose="020B0503020204020204" pitchFamily="34" charset="-122"/>
                <a:ea typeface="微软雅黑" panose="020B0503020204020204" pitchFamily="34" charset="-122"/>
              </a:rPr>
              <a:t>、组织</a:t>
            </a:r>
            <a:r>
              <a:rPr lang="zh-CN" altLang="en-US" sz="2400" b="1" dirty="0">
                <a:solidFill>
                  <a:srgbClr val="FF0000"/>
                </a:solidFill>
                <a:latin typeface="微软雅黑" panose="020B0503020204020204" pitchFamily="34" charset="-122"/>
                <a:ea typeface="微软雅黑" panose="020B0503020204020204" pitchFamily="34" charset="-122"/>
              </a:rPr>
              <a:t>具有协调作用</a:t>
            </a:r>
          </a:p>
        </p:txBody>
      </p:sp>
      <p:sp>
        <p:nvSpPr>
          <p:cNvPr id="12" name="文本框 11">
            <a:extLst/>
          </p:cNvPr>
          <p:cNvSpPr txBox="1"/>
          <p:nvPr/>
        </p:nvSpPr>
        <p:spPr>
          <a:xfrm>
            <a:off x="1258720" y="4371950"/>
            <a:ext cx="664797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mj-ea"/>
                <a:ea typeface="+mj-ea"/>
              </a:rPr>
              <a:t>【</a:t>
            </a:r>
            <a:r>
              <a:rPr lang="zh-CN" altLang="en-US" sz="2400" dirty="0">
                <a:latin typeface="+mj-ea"/>
                <a:ea typeface="+mj-ea"/>
              </a:rPr>
              <a:t>助记</a:t>
            </a:r>
            <a:r>
              <a:rPr lang="en-US" altLang="zh-CN" sz="2400" dirty="0" smtClean="0">
                <a:latin typeface="+mj-ea"/>
                <a:ea typeface="+mj-ea"/>
              </a:rPr>
              <a:t>】</a:t>
            </a:r>
            <a:r>
              <a:rPr lang="zh-CN" altLang="en-US" sz="2400" dirty="0" smtClean="0">
                <a:latin typeface="+mj-ea"/>
                <a:ea typeface="+mj-ea"/>
              </a:rPr>
              <a:t>组织是目标确定、结构协调的外联实体</a:t>
            </a:r>
            <a:endParaRPr lang="zh-CN" altLang="en-US" sz="2400" dirty="0">
              <a:latin typeface="+mj-ea"/>
              <a:ea typeface="+mj-ea"/>
            </a:endParaRPr>
          </a:p>
        </p:txBody>
      </p:sp>
    </p:spTree>
    <p:extLst>
      <p:ext uri="{BB962C8B-B14F-4D97-AF65-F5344CB8AC3E}">
        <p14:creationId xmlns:p14="http://schemas.microsoft.com/office/powerpoint/2010/main" val="33722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【1701】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职位设计的基本原则有（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、工作扩大化原则</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、因事设岗原则</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、规范化原则</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、系统化原则</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、最少职位数原则</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76255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【1701】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职位设计的基本原则有（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、工作扩大化原则</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、因事设岗原则</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、规范化原则</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、系统化原则</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、最少职位数原则</a:t>
            </a:r>
            <a:endPar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p:cNvPr>
          <p:cNvSpPr txBox="1"/>
          <p:nvPr/>
        </p:nvSpPr>
        <p:spPr>
          <a:xfrm>
            <a:off x="4499992" y="2796752"/>
            <a:ext cx="264687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mj-ea"/>
                <a:ea typeface="+mj-ea"/>
              </a:rPr>
              <a:t>【</a:t>
            </a:r>
            <a:r>
              <a:rPr lang="zh-CN" altLang="en-US" sz="2400" dirty="0">
                <a:latin typeface="+mj-ea"/>
                <a:ea typeface="+mj-ea"/>
              </a:rPr>
              <a:t>助记</a:t>
            </a:r>
            <a:r>
              <a:rPr lang="en-US" altLang="zh-CN" sz="2400" dirty="0" smtClean="0">
                <a:latin typeface="+mj-ea"/>
                <a:ea typeface="+mj-ea"/>
              </a:rPr>
              <a:t>】</a:t>
            </a:r>
            <a:r>
              <a:rPr lang="zh-CN" altLang="en-US" sz="2400" dirty="0" smtClean="0">
                <a:latin typeface="+mj-ea"/>
                <a:ea typeface="+mj-ea"/>
              </a:rPr>
              <a:t>数十饭桶</a:t>
            </a:r>
            <a:endParaRPr lang="zh-CN" altLang="en-US" sz="2400" dirty="0">
              <a:latin typeface="+mj-ea"/>
              <a:ea typeface="+mj-ea"/>
            </a:endParaRPr>
          </a:p>
        </p:txBody>
      </p:sp>
    </p:spTree>
    <p:extLst>
      <p:ext uri="{BB962C8B-B14F-4D97-AF65-F5344CB8AC3E}">
        <p14:creationId xmlns:p14="http://schemas.microsoft.com/office/powerpoint/2010/main" val="259733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题型介绍</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表格 3">
            <a:extLst/>
          </p:cNvPr>
          <p:cNvGraphicFramePr>
            <a:graphicFrameLocks noGrp="1"/>
          </p:cNvGraphicFramePr>
          <p:nvPr>
            <p:extLst>
              <p:ext uri="{D42A27DB-BD31-4B8C-83A1-F6EECF244321}">
                <p14:modId xmlns:p14="http://schemas.microsoft.com/office/powerpoint/2010/main" val="918788954"/>
              </p:ext>
            </p:extLst>
          </p:nvPr>
        </p:nvGraphicFramePr>
        <p:xfrm>
          <a:off x="1985264" y="987574"/>
          <a:ext cx="5508624" cy="3581400"/>
        </p:xfrm>
        <a:graphic>
          <a:graphicData uri="http://schemas.openxmlformats.org/drawingml/2006/table">
            <a:tbl>
              <a:tblPr firstRow="1" bandRow="1">
                <a:tableStyleId>{5C22544A-7EE6-4342-B048-85BDC9FD1C3A}</a:tableStyleId>
              </a:tblPr>
              <a:tblGrid>
                <a:gridCol w="2622219">
                  <a:extLst>
                    <a:ext uri="{9D8B030D-6E8A-4147-A177-3AD203B41FA5}">
                      <a16:colId xmlns:a16="http://schemas.microsoft.com/office/drawing/2014/main" xmlns="" val="20000"/>
                    </a:ext>
                  </a:extLst>
                </a:gridCol>
                <a:gridCol w="904621">
                  <a:extLst>
                    <a:ext uri="{9D8B030D-6E8A-4147-A177-3AD203B41FA5}">
                      <a16:colId xmlns:a16="http://schemas.microsoft.com/office/drawing/2014/main" xmlns="" val="20001"/>
                    </a:ext>
                  </a:extLst>
                </a:gridCol>
                <a:gridCol w="990892">
                  <a:extLst>
                    <a:ext uri="{9D8B030D-6E8A-4147-A177-3AD203B41FA5}">
                      <a16:colId xmlns:a16="http://schemas.microsoft.com/office/drawing/2014/main" xmlns="" val="20002"/>
                    </a:ext>
                  </a:extLst>
                </a:gridCol>
                <a:gridCol w="990892">
                  <a:extLst>
                    <a:ext uri="{9D8B030D-6E8A-4147-A177-3AD203B41FA5}">
                      <a16:colId xmlns:a16="http://schemas.microsoft.com/office/drawing/2014/main" xmlns="" val="20003"/>
                    </a:ext>
                  </a:extLst>
                </a:gridCol>
              </a:tblGrid>
              <a:tr h="609600">
                <a:tc>
                  <a:txBody>
                    <a:bodyPr/>
                    <a:lstStyle/>
                    <a:p>
                      <a:pPr algn="l" fontAlgn="b"/>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8" marR="9528" marT="9525" marB="0" anchor="b"/>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分值</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题量</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总分</a:t>
                      </a:r>
                    </a:p>
                  </a:txBody>
                  <a:tcPr marL="9528" marR="9528" marT="9525" marB="0" anchor="ctr"/>
                </a:tc>
                <a:extLst>
                  <a:ext uri="{0D108BD9-81ED-4DB2-BD59-A6C34878D82A}">
                    <a16:rowId xmlns:a16="http://schemas.microsoft.com/office/drawing/2014/main" xmlns="" val="10000"/>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一</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、单选选择题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1"/>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二</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、多选选择题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2"/>
                  </a:ext>
                </a:extLst>
              </a:tr>
              <a:tr h="5334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三、简答题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3"/>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四、论述题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4"/>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五、案例分析题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412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4.1.2</a:t>
            </a:r>
            <a:r>
              <a:rPr lang="zh-CN" altLang="en-US" kern="0" dirty="0">
                <a:solidFill>
                  <a:sysClr val="windowText" lastClr="000000"/>
                </a:solidFill>
              </a:rPr>
              <a:t>企业组织中职位设计</a:t>
            </a:r>
          </a:p>
        </p:txBody>
      </p:sp>
      <p:sp>
        <p:nvSpPr>
          <p:cNvPr id="3" name="矩形 2"/>
          <p:cNvSpPr/>
          <p:nvPr/>
        </p:nvSpPr>
        <p:spPr>
          <a:xfrm>
            <a:off x="488959" y="1477261"/>
            <a:ext cx="8187497" cy="553998"/>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、职位设计</a:t>
            </a:r>
            <a:r>
              <a:rPr lang="zh-CN" altLang="en-US" sz="2000" b="1" dirty="0" smtClean="0">
                <a:latin typeface="微软雅黑" panose="020B0503020204020204" pitchFamily="34" charset="-122"/>
                <a:ea typeface="微软雅黑" panose="020B0503020204020204" pitchFamily="34" charset="-122"/>
              </a:rPr>
              <a:t>的主要内容</a:t>
            </a:r>
            <a:endParaRPr lang="en-US" altLang="zh-CN" sz="2000" b="1" dirty="0" smtClean="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4.1.2.2</a:t>
            </a:r>
            <a:r>
              <a:rPr lang="zh-CN" altLang="en-US" sz="1400" dirty="0">
                <a:solidFill>
                  <a:schemeClr val="bg1">
                    <a:lumMod val="75000"/>
                  </a:schemeClr>
                </a:solidFill>
              </a:rPr>
              <a:t>职位设计的内容</a:t>
            </a:r>
          </a:p>
        </p:txBody>
      </p:sp>
      <p:graphicFrame>
        <p:nvGraphicFramePr>
          <p:cNvPr id="13" name="表格 12">
            <a:extLst/>
          </p:cNvPr>
          <p:cNvGraphicFramePr>
            <a:graphicFrameLocks noGrp="1"/>
          </p:cNvGraphicFramePr>
          <p:nvPr>
            <p:extLst>
              <p:ext uri="{D42A27DB-BD31-4B8C-83A1-F6EECF244321}">
                <p14:modId xmlns:p14="http://schemas.microsoft.com/office/powerpoint/2010/main" val="3874850432"/>
              </p:ext>
            </p:extLst>
          </p:nvPr>
        </p:nvGraphicFramePr>
        <p:xfrm>
          <a:off x="1844687" y="1943538"/>
          <a:ext cx="5886673" cy="3337566"/>
        </p:xfrm>
        <a:graphic>
          <a:graphicData uri="http://schemas.openxmlformats.org/drawingml/2006/table">
            <a:tbl>
              <a:tblPr firstRow="1" bandRow="1">
                <a:tableStyleId>{93296810-A885-4BE3-A3E7-6D5BEEA58F35}</a:tableStyleId>
              </a:tblPr>
              <a:tblGrid>
                <a:gridCol w="2142257">
                  <a:extLst>
                    <a:ext uri="{9D8B030D-6E8A-4147-A177-3AD203B41FA5}">
                      <a16:colId xmlns:a16="http://schemas.microsoft.com/office/drawing/2014/main" xmlns="" val="20000"/>
                    </a:ext>
                  </a:extLst>
                </a:gridCol>
                <a:gridCol w="1728192">
                  <a:extLst>
                    <a:ext uri="{9D8B030D-6E8A-4147-A177-3AD203B41FA5}">
                      <a16:colId xmlns:a16="http://schemas.microsoft.com/office/drawing/2014/main" xmlns="" val="20001"/>
                    </a:ext>
                  </a:extLst>
                </a:gridCol>
                <a:gridCol w="2016224">
                  <a:extLst>
                    <a:ext uri="{9D8B030D-6E8A-4147-A177-3AD203B41FA5}">
                      <a16:colId xmlns:a16="http://schemas.microsoft.com/office/drawing/2014/main" xmlns="" val="20002"/>
                    </a:ext>
                  </a:extLst>
                </a:gridCol>
              </a:tblGrid>
              <a:tr h="476598">
                <a:tc>
                  <a:txBody>
                    <a:bodyPr/>
                    <a:lstStyle/>
                    <a:p>
                      <a:pPr marL="0" marR="0" indent="0" algn="ctr" defTabSz="1219170" rtl="0" eaLnBrk="1" fontAlgn="auto" latinLnBrk="0" hangingPunct="1">
                        <a:lnSpc>
                          <a:spcPct val="150000"/>
                        </a:lnSpc>
                        <a:spcBef>
                          <a:spcPts val="0"/>
                        </a:spcBef>
                        <a:spcAft>
                          <a:spcPts val="0"/>
                        </a:spcAft>
                        <a:buClrTx/>
                        <a:buSzTx/>
                        <a:buFontTx/>
                        <a:buNone/>
                        <a:tabLst/>
                        <a:defRPr/>
                      </a:pPr>
                      <a:r>
                        <a:rPr lang="zh-CN" altLang="en-US" sz="2200" dirty="0">
                          <a:latin typeface="微软雅黑" panose="020B0503020204020204" pitchFamily="34" charset="-122"/>
                          <a:ea typeface="微软雅黑" panose="020B0503020204020204" pitchFamily="34" charset="-122"/>
                        </a:rPr>
                        <a:t>工作内容</a:t>
                      </a:r>
                      <a:endParaRPr lang="zh-CN" altLang="en-US" sz="2200" b="1" dirty="0">
                        <a:solidFill>
                          <a:srgbClr val="FF0000"/>
                        </a:solidFill>
                        <a:latin typeface="微软雅黑" panose="020B0503020204020204" pitchFamily="34" charset="-122"/>
                        <a:ea typeface="微软雅黑" panose="020B0503020204020204" pitchFamily="34" charset="-122"/>
                      </a:endParaRPr>
                    </a:p>
                  </a:txBody>
                  <a:tcPr marL="91442" marR="91442" marT="45711" marB="45711"/>
                </a:tc>
                <a:tc>
                  <a:txBody>
                    <a:bodyPr/>
                    <a:lstStyle/>
                    <a:p>
                      <a:pPr marL="0" marR="0" indent="0" algn="ctr" defTabSz="1219170" rtl="0" eaLnBrk="1" fontAlgn="auto" latinLnBrk="0" hangingPunct="1">
                        <a:lnSpc>
                          <a:spcPct val="150000"/>
                        </a:lnSpc>
                        <a:spcBef>
                          <a:spcPts val="0"/>
                        </a:spcBef>
                        <a:spcAft>
                          <a:spcPts val="0"/>
                        </a:spcAft>
                        <a:buClrTx/>
                        <a:buSzTx/>
                        <a:buFontTx/>
                        <a:buNone/>
                        <a:tabLst/>
                        <a:defRPr/>
                      </a:pPr>
                      <a:r>
                        <a:rPr lang="zh-CN" altLang="en-US" sz="2200" dirty="0">
                          <a:latin typeface="微软雅黑" panose="020B0503020204020204" pitchFamily="34" charset="-122"/>
                          <a:ea typeface="微软雅黑" panose="020B0503020204020204" pitchFamily="34" charset="-122"/>
                        </a:rPr>
                        <a:t>工作职责</a:t>
                      </a:r>
                      <a:endParaRPr lang="zh-CN" altLang="en-US" sz="2200" b="1" dirty="0">
                        <a:latin typeface="微软雅黑" panose="020B0503020204020204" pitchFamily="34" charset="-122"/>
                        <a:ea typeface="微软雅黑" panose="020B0503020204020204" pitchFamily="34" charset="-122"/>
                      </a:endParaRPr>
                    </a:p>
                  </a:txBody>
                  <a:tcPr marL="91442" marR="91442" marT="45711" marB="45711"/>
                </a:tc>
                <a:tc>
                  <a:txBody>
                    <a:bodyPr/>
                    <a:lstStyle/>
                    <a:p>
                      <a:pPr marL="0" marR="0" indent="0" algn="ctr" defTabSz="1219170" rtl="0" eaLnBrk="1" fontAlgn="auto" latinLnBrk="0" hangingPunct="1">
                        <a:lnSpc>
                          <a:spcPct val="150000"/>
                        </a:lnSpc>
                        <a:spcBef>
                          <a:spcPts val="0"/>
                        </a:spcBef>
                        <a:spcAft>
                          <a:spcPts val="0"/>
                        </a:spcAft>
                        <a:buClrTx/>
                        <a:buSzTx/>
                        <a:buFontTx/>
                        <a:buNone/>
                        <a:tabLst/>
                        <a:defRPr/>
                      </a:pPr>
                      <a:r>
                        <a:rPr lang="zh-CN" altLang="en-US" sz="2200" dirty="0">
                          <a:latin typeface="微软雅黑" panose="020B0503020204020204" pitchFamily="34" charset="-122"/>
                          <a:ea typeface="微软雅黑" panose="020B0503020204020204" pitchFamily="34" charset="-122"/>
                        </a:rPr>
                        <a:t>工作关系</a:t>
                      </a:r>
                      <a:endParaRPr lang="zh-CN" altLang="en-US" sz="2200" b="1" dirty="0">
                        <a:latin typeface="微软雅黑" panose="020B0503020204020204" pitchFamily="34" charset="-122"/>
                        <a:ea typeface="微软雅黑" panose="020B0503020204020204" pitchFamily="34" charset="-122"/>
                      </a:endParaRPr>
                    </a:p>
                  </a:txBody>
                  <a:tcPr marL="91442" marR="91442" marT="45711" marB="45711"/>
                </a:tc>
                <a:extLst>
                  <a:ext uri="{0D108BD9-81ED-4DB2-BD59-A6C34878D82A}">
                    <a16:rowId xmlns:a16="http://schemas.microsoft.com/office/drawing/2014/main" xmlns="" val="10000"/>
                  </a:ext>
                </a:extLst>
              </a:tr>
              <a:tr h="548660">
                <a:tc>
                  <a:txBody>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工作</a:t>
                      </a:r>
                      <a:r>
                        <a:rPr lang="zh-CN" altLang="en-US" sz="2000" b="1" kern="1200" dirty="0">
                          <a:solidFill>
                            <a:srgbClr val="0070C0"/>
                          </a:solidFill>
                          <a:latin typeface="微软雅黑" panose="020B0503020204020204" pitchFamily="34" charset="-122"/>
                          <a:ea typeface="微软雅黑" panose="020B0503020204020204" pitchFamily="34" charset="-122"/>
                        </a:rPr>
                        <a:t>广</a:t>
                      </a:r>
                      <a:r>
                        <a:rPr lang="zh-CN" altLang="en-US" sz="2000" b="1" dirty="0">
                          <a:latin typeface="微软雅黑" panose="020B0503020204020204" pitchFamily="34" charset="-122"/>
                          <a:ea typeface="微软雅黑" panose="020B0503020204020204" pitchFamily="34" charset="-122"/>
                        </a:rPr>
                        <a:t>度</a:t>
                      </a:r>
                    </a:p>
                  </a:txBody>
                  <a:tcPr marL="91442" marR="91442" marT="45711" marB="45711"/>
                </a:tc>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工作责任</a:t>
                      </a:r>
                      <a:endParaRPr lang="zh-CN" altLang="en-US" sz="2000" b="1" dirty="0">
                        <a:latin typeface="微软雅黑" panose="020B0503020204020204" pitchFamily="34" charset="-122"/>
                        <a:ea typeface="微软雅黑" panose="020B0503020204020204" pitchFamily="34" charset="-122"/>
                      </a:endParaRPr>
                    </a:p>
                  </a:txBody>
                  <a:tcPr marL="91442" marR="91442" marT="45711" marB="45711"/>
                </a:tc>
                <a:tc rowSpan="2">
                  <a:txBody>
                    <a:bodyPr/>
                    <a:lstStyle/>
                    <a:p>
                      <a:pPr marL="0" indent="0" algn="ctr" eaLnBrk="1" hangingPunct="1">
                        <a:lnSpc>
                          <a:spcPct val="25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协作关系</a:t>
                      </a:r>
                      <a:endParaRPr lang="en-US" altLang="zh-CN" sz="2000" b="1" dirty="0">
                        <a:latin typeface="微软雅黑" panose="020B0503020204020204" pitchFamily="34" charset="-122"/>
                        <a:ea typeface="微软雅黑" panose="020B0503020204020204" pitchFamily="34" charset="-122"/>
                      </a:endParaRPr>
                    </a:p>
                  </a:txBody>
                  <a:tcPr marL="91442" marR="91442" marT="45711" marB="45711"/>
                </a:tc>
                <a:extLst>
                  <a:ext uri="{0D108BD9-81ED-4DB2-BD59-A6C34878D82A}">
                    <a16:rowId xmlns:a16="http://schemas.microsoft.com/office/drawing/2014/main" xmlns="" val="10001"/>
                  </a:ext>
                </a:extLst>
              </a:tr>
              <a:tr h="500419">
                <a:tc>
                  <a:txBody>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工作</a:t>
                      </a:r>
                      <a:r>
                        <a:rPr lang="zh-CN" altLang="en-US" sz="2000" b="1" kern="1200" dirty="0">
                          <a:solidFill>
                            <a:srgbClr val="0070C0"/>
                          </a:solidFill>
                          <a:latin typeface="微软雅黑" panose="020B0503020204020204" pitchFamily="34" charset="-122"/>
                          <a:ea typeface="微软雅黑" panose="020B0503020204020204" pitchFamily="34" charset="-122"/>
                        </a:rPr>
                        <a:t>深</a:t>
                      </a:r>
                      <a:r>
                        <a:rPr lang="zh-CN" altLang="en-US" sz="2000" b="1" dirty="0">
                          <a:latin typeface="微软雅黑" panose="020B0503020204020204" pitchFamily="34" charset="-122"/>
                          <a:ea typeface="微软雅黑" panose="020B0503020204020204" pitchFamily="34" charset="-122"/>
                        </a:rPr>
                        <a:t>度</a:t>
                      </a:r>
                    </a:p>
                  </a:txBody>
                  <a:tcPr marL="91442" marR="91442" marT="45711" marB="45711"/>
                </a:tc>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工作权力</a:t>
                      </a:r>
                      <a:endParaRPr lang="zh-CN" altLang="en-US" sz="2000" b="1" dirty="0">
                        <a:latin typeface="微软雅黑" panose="020B0503020204020204" pitchFamily="34" charset="-122"/>
                        <a:ea typeface="微软雅黑" panose="020B0503020204020204" pitchFamily="34" charset="-122"/>
                      </a:endParaRPr>
                    </a:p>
                  </a:txBody>
                  <a:tcPr marL="91442" marR="91442" marT="45711" marB="45711"/>
                </a:tc>
                <a:tc vMerge="1">
                  <a:txBody>
                    <a:bodyPr/>
                    <a:lstStyle/>
                    <a:p>
                      <a:endParaRPr lang="zh-CN" altLang="en-US"/>
                    </a:p>
                  </a:txBody>
                  <a:tcPr/>
                </a:tc>
                <a:extLst>
                  <a:ext uri="{0D108BD9-81ED-4DB2-BD59-A6C34878D82A}">
                    <a16:rowId xmlns:a16="http://schemas.microsoft.com/office/drawing/2014/main" xmlns="" val="10002"/>
                  </a:ext>
                </a:extLst>
              </a:tr>
              <a:tr h="548660">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工作</a:t>
                      </a:r>
                      <a:r>
                        <a:rPr lang="zh-CN" altLang="en-US" sz="2000" b="1" kern="1200" dirty="0">
                          <a:latin typeface="微软雅黑" panose="020B0503020204020204" pitchFamily="34" charset="-122"/>
                          <a:ea typeface="微软雅黑" panose="020B0503020204020204" pitchFamily="34" charset="-122"/>
                        </a:rPr>
                        <a:t>完</a:t>
                      </a:r>
                      <a:r>
                        <a:rPr lang="zh-CN" altLang="en-US" sz="2000" b="1" dirty="0">
                          <a:solidFill>
                            <a:srgbClr val="0070C0"/>
                          </a:solidFill>
                          <a:latin typeface="微软雅黑" panose="020B0503020204020204" pitchFamily="34" charset="-122"/>
                          <a:ea typeface="微软雅黑" panose="020B0503020204020204" pitchFamily="34" charset="-122"/>
                        </a:rPr>
                        <a:t>整</a:t>
                      </a:r>
                      <a:r>
                        <a:rPr lang="zh-CN" altLang="en-US" sz="2000" b="1" dirty="0">
                          <a:latin typeface="微软雅黑" panose="020B0503020204020204" pitchFamily="34" charset="-122"/>
                          <a:ea typeface="微软雅黑" panose="020B0503020204020204" pitchFamily="34" charset="-122"/>
                        </a:rPr>
                        <a:t>性</a:t>
                      </a:r>
                    </a:p>
                  </a:txBody>
                  <a:tcPr marL="91442" marR="91442" marT="45711" marB="45711"/>
                </a:tc>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工作方法</a:t>
                      </a:r>
                      <a:endParaRPr lang="zh-CN" altLang="en-US" sz="2000" b="1" dirty="0">
                        <a:latin typeface="微软雅黑" panose="020B0503020204020204" pitchFamily="34" charset="-122"/>
                        <a:ea typeface="微软雅黑" panose="020B0503020204020204" pitchFamily="34" charset="-122"/>
                      </a:endParaRPr>
                    </a:p>
                  </a:txBody>
                  <a:tcPr marL="91442" marR="91442" marT="45711" marB="45711"/>
                </a:tc>
                <a:tc rowSpan="3">
                  <a:txBody>
                    <a:bodyPr/>
                    <a:lstStyle/>
                    <a:p>
                      <a:pPr marL="0" marR="0" indent="0" algn="ctr" defTabSz="1219170" rtl="0" eaLnBrk="1" fontAlgn="auto" latinLnBrk="0" hangingPunct="1">
                        <a:lnSpc>
                          <a:spcPct val="150000"/>
                        </a:lnSpc>
                        <a:spcBef>
                          <a:spcPts val="0"/>
                        </a:spcBef>
                        <a:spcAft>
                          <a:spcPts val="0"/>
                        </a:spcAft>
                        <a:buClrTx/>
                        <a:buSzTx/>
                        <a:buFontTx/>
                        <a:buNone/>
                        <a:tabLst/>
                        <a:defRPr/>
                      </a:pPr>
                      <a:endParaRPr lang="en-US" altLang="zh-CN" sz="2000" dirty="0">
                        <a:latin typeface="微软雅黑" panose="020B0503020204020204" pitchFamily="34" charset="-122"/>
                        <a:ea typeface="微软雅黑" panose="020B0503020204020204" pitchFamily="34" charset="-122"/>
                      </a:endParaRPr>
                    </a:p>
                    <a:p>
                      <a:pPr marL="0" marR="0" indent="0" algn="ctr" defTabSz="1219170" rtl="0" eaLnBrk="1" fontAlgn="auto" latinLnBrk="0" hangingPunct="1">
                        <a:lnSpc>
                          <a:spcPct val="15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监督关系</a:t>
                      </a:r>
                      <a:endParaRPr lang="zh-CN" altLang="en-US" sz="2000" b="1" dirty="0">
                        <a:latin typeface="微软雅黑" panose="020B0503020204020204" pitchFamily="34" charset="-122"/>
                        <a:ea typeface="微软雅黑" panose="020B0503020204020204" pitchFamily="34" charset="-122"/>
                      </a:endParaRPr>
                    </a:p>
                  </a:txBody>
                  <a:tcPr marL="91442" marR="91442" marT="45711" marB="45711"/>
                </a:tc>
                <a:extLst>
                  <a:ext uri="{0D108BD9-81ED-4DB2-BD59-A6C34878D82A}">
                    <a16:rowId xmlns:a16="http://schemas.microsoft.com/office/drawing/2014/main" xmlns="" val="10003"/>
                  </a:ext>
                </a:extLst>
              </a:tr>
              <a:tr h="548660">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工作</a:t>
                      </a:r>
                      <a:r>
                        <a:rPr lang="zh-CN" altLang="en-US" sz="2000" b="1" dirty="0">
                          <a:solidFill>
                            <a:srgbClr val="0070C0"/>
                          </a:solidFill>
                          <a:latin typeface="微软雅黑" panose="020B0503020204020204" pitchFamily="34" charset="-122"/>
                          <a:ea typeface="微软雅黑" panose="020B0503020204020204" pitchFamily="34" charset="-122"/>
                        </a:rPr>
                        <a:t>自</a:t>
                      </a:r>
                      <a:r>
                        <a:rPr lang="zh-CN" altLang="en-US" sz="2000" b="1" dirty="0">
                          <a:latin typeface="微软雅黑" panose="020B0503020204020204" pitchFamily="34" charset="-122"/>
                          <a:ea typeface="微软雅黑" panose="020B0503020204020204" pitchFamily="34" charset="-122"/>
                        </a:rPr>
                        <a:t>主性</a:t>
                      </a:r>
                    </a:p>
                  </a:txBody>
                  <a:tcPr marL="91442" marR="91442" marT="45711" marB="45711"/>
                </a:tc>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相互沟通</a:t>
                      </a:r>
                      <a:endParaRPr lang="zh-CN" altLang="en-US" sz="2000" b="1" dirty="0">
                        <a:latin typeface="微软雅黑" panose="020B0503020204020204" pitchFamily="34" charset="-122"/>
                        <a:ea typeface="微软雅黑" panose="020B0503020204020204" pitchFamily="34" charset="-122"/>
                      </a:endParaRPr>
                    </a:p>
                  </a:txBody>
                  <a:tcPr marL="91442" marR="91442" marT="45711" marB="45711"/>
                </a:tc>
                <a:tc vMerge="1">
                  <a:txBody>
                    <a:bodyPr/>
                    <a:lstStyle/>
                    <a:p>
                      <a:endParaRPr lang="zh-CN" altLang="en-US"/>
                    </a:p>
                  </a:txBody>
                  <a:tcPr/>
                </a:tc>
                <a:extLst>
                  <a:ext uri="{0D108BD9-81ED-4DB2-BD59-A6C34878D82A}">
                    <a16:rowId xmlns:a16="http://schemas.microsoft.com/office/drawing/2014/main" xmlns="" val="10004"/>
                  </a:ext>
                </a:extLst>
              </a:tr>
              <a:tr h="486856">
                <a:tc>
                  <a:txBody>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工作</a:t>
                      </a:r>
                      <a:r>
                        <a:rPr lang="zh-CN" altLang="en-US" sz="2000" b="1" kern="1200" dirty="0">
                          <a:solidFill>
                            <a:srgbClr val="0070C0"/>
                          </a:solidFill>
                          <a:latin typeface="微软雅黑" panose="020B0503020204020204" pitchFamily="34" charset="-122"/>
                          <a:ea typeface="微软雅黑" panose="020B0503020204020204" pitchFamily="34" charset="-122"/>
                        </a:rPr>
                        <a:t>反</a:t>
                      </a:r>
                      <a:r>
                        <a:rPr lang="zh-CN" altLang="en-US" sz="2000" b="1" dirty="0">
                          <a:latin typeface="微软雅黑" panose="020B0503020204020204" pitchFamily="34" charset="-122"/>
                          <a:ea typeface="微软雅黑" panose="020B0503020204020204" pitchFamily="34" charset="-122"/>
                        </a:rPr>
                        <a:t>馈性</a:t>
                      </a:r>
                      <a:endParaRPr lang="en-US" altLang="zh-CN" sz="2000" b="1" dirty="0">
                        <a:solidFill>
                          <a:prstClr val="black"/>
                        </a:solidFill>
                        <a:latin typeface="微软雅黑" panose="020B0503020204020204" pitchFamily="34" charset="-122"/>
                        <a:ea typeface="微软雅黑" panose="020B0503020204020204" pitchFamily="34" charset="-122"/>
                      </a:endParaRPr>
                    </a:p>
                  </a:txBody>
                  <a:tcPr marL="91442" marR="91442" marT="45711" marB="45711"/>
                </a:tc>
                <a:tc>
                  <a:txBody>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 5.</a:t>
                      </a:r>
                      <a:r>
                        <a:rPr lang="zh-CN" altLang="en-US" sz="2000" dirty="0">
                          <a:latin typeface="微软雅黑" panose="020B0503020204020204" pitchFamily="34" charset="-122"/>
                          <a:ea typeface="微软雅黑" panose="020B0503020204020204" pitchFamily="34" charset="-122"/>
                        </a:rPr>
                        <a:t>协作</a:t>
                      </a:r>
                      <a:endParaRPr lang="zh-CN" altLang="en-US" sz="2000" b="1" dirty="0">
                        <a:solidFill>
                          <a:prstClr val="black"/>
                        </a:solidFill>
                        <a:latin typeface="微软雅黑" panose="020B0503020204020204" pitchFamily="34" charset="-122"/>
                        <a:ea typeface="微软雅黑" panose="020B0503020204020204" pitchFamily="34" charset="-122"/>
                      </a:endParaRPr>
                    </a:p>
                  </a:txBody>
                  <a:tcPr marL="91442" marR="91442" marT="45711" marB="45711"/>
                </a:tc>
                <a:tc vMerge="1">
                  <a:txBody>
                    <a:bodyPr/>
                    <a:lstStyle/>
                    <a:p>
                      <a:endParaRPr lang="zh-CN" altLang="en-US"/>
                    </a:p>
                  </a:txBody>
                  <a:tcPr/>
                </a:tc>
                <a:extLst>
                  <a:ext uri="{0D108BD9-81ED-4DB2-BD59-A6C34878D82A}">
                    <a16:rowId xmlns:a16="http://schemas.microsoft.com/office/drawing/2014/main" xmlns="" val="10005"/>
                  </a:ext>
                </a:extLst>
              </a:tr>
            </a:tbl>
          </a:graphicData>
        </a:graphic>
      </p:graphicFrame>
      <p:sp>
        <p:nvSpPr>
          <p:cNvPr id="16" name="文本框 15">
            <a:extLst/>
          </p:cNvPr>
          <p:cNvSpPr txBox="1"/>
          <p:nvPr/>
        </p:nvSpPr>
        <p:spPr>
          <a:xfrm>
            <a:off x="3577766" y="1425549"/>
            <a:ext cx="295465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mj-ea"/>
                <a:ea typeface="+mj-ea"/>
              </a:rPr>
              <a:t>【</a:t>
            </a:r>
            <a:r>
              <a:rPr lang="zh-CN" altLang="en-US" sz="2400" dirty="0">
                <a:latin typeface="+mj-ea"/>
                <a:ea typeface="+mj-ea"/>
              </a:rPr>
              <a:t>助记</a:t>
            </a:r>
            <a:r>
              <a:rPr lang="en-US" altLang="zh-CN" sz="2400" dirty="0" smtClean="0">
                <a:latin typeface="+mj-ea"/>
                <a:ea typeface="+mj-ea"/>
              </a:rPr>
              <a:t>】</a:t>
            </a:r>
            <a:r>
              <a:rPr lang="zh-CN" altLang="en-US" sz="2400" dirty="0" smtClean="0">
                <a:latin typeface="+mj-ea"/>
                <a:ea typeface="+mj-ea"/>
              </a:rPr>
              <a:t>自身正反光</a:t>
            </a:r>
            <a:endParaRPr lang="zh-CN" altLang="en-US" sz="2400" dirty="0">
              <a:latin typeface="+mj-ea"/>
              <a:ea typeface="+mj-ea"/>
            </a:endParaRPr>
          </a:p>
        </p:txBody>
      </p:sp>
      <p:pic>
        <p:nvPicPr>
          <p:cNvPr id="18" name="图片 17"/>
          <p:cNvPicPr>
            <a:picLocks noChangeAspect="1"/>
          </p:cNvPicPr>
          <p:nvPr/>
        </p:nvPicPr>
        <p:blipFill rotWithShape="1">
          <a:blip r:embed="rId3"/>
          <a:srcRect l="20126" r="19689" b="19242"/>
          <a:stretch/>
        </p:blipFill>
        <p:spPr>
          <a:xfrm>
            <a:off x="6589481" y="52070"/>
            <a:ext cx="2554519" cy="2017349"/>
          </a:xfrm>
          <a:prstGeom prst="rect">
            <a:avLst/>
          </a:prstGeom>
        </p:spPr>
      </p:pic>
    </p:spTree>
    <p:extLst>
      <p:ext uri="{BB962C8B-B14F-4D97-AF65-F5344CB8AC3E}">
        <p14:creationId xmlns:p14="http://schemas.microsoft.com/office/powerpoint/2010/main" val="343432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4.1.2</a:t>
            </a:r>
            <a:r>
              <a:rPr lang="zh-CN" altLang="en-US" kern="0" dirty="0">
                <a:solidFill>
                  <a:sysClr val="windowText" lastClr="000000"/>
                </a:solidFill>
              </a:rPr>
              <a:t>企业组织中职位设计</a:t>
            </a:r>
          </a:p>
        </p:txBody>
      </p:sp>
      <p:sp>
        <p:nvSpPr>
          <p:cNvPr id="3" name="矩形 2"/>
          <p:cNvSpPr/>
          <p:nvPr/>
        </p:nvSpPr>
        <p:spPr>
          <a:xfrm>
            <a:off x="488959" y="1477261"/>
            <a:ext cx="8187497" cy="3508653"/>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职位设计</a:t>
            </a:r>
            <a:r>
              <a:rPr lang="zh-CN" altLang="en-US" sz="2000" b="1" dirty="0" smtClean="0">
                <a:latin typeface="微软雅黑" panose="020B0503020204020204" pitchFamily="34" charset="-122"/>
                <a:ea typeface="微软雅黑" panose="020B0503020204020204" pitchFamily="34" charset="-122"/>
              </a:rPr>
              <a:t>的形式</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职位</a:t>
            </a:r>
            <a:r>
              <a:rPr lang="zh-CN" altLang="en-US" sz="2000" b="1" dirty="0">
                <a:solidFill>
                  <a:srgbClr val="0066CC"/>
                </a:solidFill>
                <a:latin typeface="微软雅黑" panose="020B0503020204020204" pitchFamily="34" charset="-122"/>
                <a:ea typeface="微软雅黑" panose="020B0503020204020204" pitchFamily="34" charset="-122"/>
              </a:rPr>
              <a:t>轮</a:t>
            </a:r>
            <a:r>
              <a:rPr lang="zh-CN" altLang="en-US" sz="2000" b="1" dirty="0">
                <a:solidFill>
                  <a:srgbClr val="FF0000"/>
                </a:solidFill>
                <a:latin typeface="微软雅黑" panose="020B0503020204020204" pitchFamily="34" charset="-122"/>
                <a:ea typeface="微软雅黑" panose="020B0503020204020204" pitchFamily="34" charset="-122"/>
              </a:rPr>
              <a:t>换</a:t>
            </a:r>
            <a:r>
              <a:rPr lang="zh-CN" altLang="en-US" sz="2000" dirty="0">
                <a:latin typeface="微软雅黑" panose="020B0503020204020204" pitchFamily="34" charset="-122"/>
                <a:ea typeface="微软雅黑" panose="020B0503020204020204" pitchFamily="34" charset="-122"/>
              </a:rPr>
              <a:t>：不同时间段从事不同工作</a:t>
            </a:r>
            <a:r>
              <a:rPr lang="zh-CN" altLang="en-US" sz="2000" dirty="0" smtClean="0">
                <a:latin typeface="微软雅黑" panose="020B0503020204020204" pitchFamily="34" charset="-122"/>
                <a:ea typeface="微软雅黑" panose="020B0503020204020204" pitchFamily="34" charset="-122"/>
              </a:rPr>
              <a:t>岗位</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工作</a:t>
            </a:r>
            <a:r>
              <a:rPr lang="zh-CN" altLang="en-US" sz="2000" b="1" dirty="0">
                <a:solidFill>
                  <a:srgbClr val="0066CC"/>
                </a:solidFill>
                <a:latin typeface="微软雅黑" panose="020B0503020204020204" pitchFamily="34" charset="-122"/>
                <a:ea typeface="微软雅黑" panose="020B0503020204020204" pitchFamily="34" charset="-122"/>
              </a:rPr>
              <a:t>扩大</a:t>
            </a:r>
            <a:r>
              <a:rPr lang="zh-CN" altLang="en-US" sz="2000" b="1" dirty="0">
                <a:solidFill>
                  <a:srgbClr val="FF0000"/>
                </a:solidFill>
                <a:latin typeface="微软雅黑" panose="020B0503020204020204" pitchFamily="34" charset="-122"/>
                <a:ea typeface="微软雅黑" panose="020B0503020204020204" pitchFamily="34" charset="-122"/>
              </a:rPr>
              <a:t>化</a:t>
            </a:r>
            <a:r>
              <a:rPr lang="zh-CN" altLang="en-US" sz="2000" dirty="0">
                <a:latin typeface="微软雅黑" panose="020B0503020204020204" pitchFamily="34" charset="-122"/>
                <a:ea typeface="微软雅黑" panose="020B0503020204020204" pitchFamily="34" charset="-122"/>
              </a:rPr>
              <a:t>：扩大工作范围，多</a:t>
            </a:r>
            <a:r>
              <a:rPr lang="zh-CN" altLang="en-US" sz="2000" dirty="0" smtClean="0">
                <a:latin typeface="微软雅黑" panose="020B0503020204020204" pitchFamily="34" charset="-122"/>
                <a:ea typeface="微软雅黑" panose="020B0503020204020204" pitchFamily="34" charset="-122"/>
              </a:rPr>
              <a:t>干活</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工作</a:t>
            </a:r>
            <a:r>
              <a:rPr lang="zh-CN" altLang="en-US" sz="2000" b="1" dirty="0">
                <a:solidFill>
                  <a:srgbClr val="0066CC"/>
                </a:solidFill>
                <a:latin typeface="微软雅黑" panose="020B0503020204020204" pitchFamily="34" charset="-122"/>
                <a:ea typeface="微软雅黑" panose="020B0503020204020204" pitchFamily="34" charset="-122"/>
              </a:rPr>
              <a:t>丰富</a:t>
            </a:r>
            <a:r>
              <a:rPr lang="zh-CN" altLang="en-US" sz="2000" b="1" dirty="0">
                <a:solidFill>
                  <a:srgbClr val="FF0000"/>
                </a:solidFill>
                <a:latin typeface="微软雅黑" panose="020B0503020204020204" pitchFamily="34" charset="-122"/>
                <a:ea typeface="微软雅黑" panose="020B0503020204020204" pitchFamily="34" charset="-122"/>
              </a:rPr>
              <a:t>化</a:t>
            </a:r>
            <a:r>
              <a:rPr lang="zh-CN" altLang="en-US" sz="2000" dirty="0">
                <a:latin typeface="微软雅黑" panose="020B0503020204020204" pitchFamily="34" charset="-122"/>
                <a:ea typeface="微软雅黑" panose="020B0503020204020204" pitchFamily="34" charset="-122"/>
              </a:rPr>
              <a:t>：增加工作职责、工作</a:t>
            </a:r>
            <a:r>
              <a:rPr lang="zh-CN" altLang="en-US" sz="2000" b="1" dirty="0">
                <a:latin typeface="微软雅黑" panose="020B0503020204020204" pitchFamily="34" charset="-122"/>
                <a:ea typeface="微软雅黑" panose="020B0503020204020204" pitchFamily="34" charset="-122"/>
              </a:rPr>
              <a:t>自主权</a:t>
            </a:r>
            <a:r>
              <a:rPr lang="zh-CN" altLang="en-US" sz="2000" dirty="0">
                <a:latin typeface="微软雅黑" panose="020B0503020204020204" pitchFamily="34" charset="-122"/>
                <a:ea typeface="微软雅黑" panose="020B0503020204020204" pitchFamily="34" charset="-122"/>
              </a:rPr>
              <a:t>以及自我控制，以满足员工的心理需要，达到激励的目的</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以员工为中心的工作</a:t>
            </a:r>
            <a:r>
              <a:rPr lang="zh-CN" altLang="en-US" sz="2000" b="1" dirty="0">
                <a:solidFill>
                  <a:srgbClr val="0066CC"/>
                </a:solidFill>
                <a:latin typeface="微软雅黑" panose="020B0503020204020204" pitchFamily="34" charset="-122"/>
                <a:ea typeface="微软雅黑" panose="020B0503020204020204" pitchFamily="34" charset="-122"/>
              </a:rPr>
              <a:t>再</a:t>
            </a:r>
            <a:r>
              <a:rPr lang="zh-CN" altLang="en-US" sz="2000" b="1" dirty="0">
                <a:solidFill>
                  <a:srgbClr val="FF0000"/>
                </a:solidFill>
                <a:latin typeface="微软雅黑" panose="020B0503020204020204" pitchFamily="34" charset="-122"/>
                <a:ea typeface="微软雅黑" panose="020B0503020204020204" pitchFamily="34" charset="-122"/>
              </a:rPr>
              <a:t>设计</a:t>
            </a:r>
            <a:r>
              <a:rPr lang="zh-CN" altLang="en-US" sz="2000" dirty="0">
                <a:latin typeface="微软雅黑" panose="020B0503020204020204" pitchFamily="34" charset="-122"/>
                <a:ea typeface="微软雅黑" panose="020B0503020204020204" pitchFamily="34" charset="-122"/>
              </a:rPr>
              <a:t>：考虑员工的满意度，鼓励参与再设计，提高效益</a:t>
            </a:r>
            <a:endParaRPr lang="en-US" altLang="zh-CN" sz="2000" dirty="0" smtClean="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4.1.2.3</a:t>
            </a:r>
            <a:r>
              <a:rPr lang="zh-CN" altLang="en-US" sz="1400" dirty="0">
                <a:solidFill>
                  <a:schemeClr val="bg1">
                    <a:lumMod val="75000"/>
                  </a:schemeClr>
                </a:solidFill>
              </a:rPr>
              <a:t>职位设计的形式</a:t>
            </a:r>
          </a:p>
        </p:txBody>
      </p:sp>
      <p:sp>
        <p:nvSpPr>
          <p:cNvPr id="16" name="文本框 15">
            <a:extLst/>
          </p:cNvPr>
          <p:cNvSpPr txBox="1"/>
          <p:nvPr/>
        </p:nvSpPr>
        <p:spPr>
          <a:xfrm>
            <a:off x="3203848" y="1498978"/>
            <a:ext cx="387798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mj-ea"/>
                <a:ea typeface="+mj-ea"/>
              </a:rPr>
              <a:t>【</a:t>
            </a:r>
            <a:r>
              <a:rPr lang="zh-CN" altLang="en-US" sz="2400" dirty="0">
                <a:latin typeface="+mj-ea"/>
                <a:ea typeface="+mj-ea"/>
              </a:rPr>
              <a:t>助记</a:t>
            </a:r>
            <a:r>
              <a:rPr lang="en-US" altLang="zh-CN" sz="2400" dirty="0" smtClean="0">
                <a:latin typeface="+mj-ea"/>
                <a:ea typeface="+mj-ea"/>
              </a:rPr>
              <a:t>】</a:t>
            </a:r>
            <a:r>
              <a:rPr lang="zh-CN" altLang="en-US" sz="2400" dirty="0" smtClean="0">
                <a:latin typeface="+mj-ea"/>
                <a:ea typeface="+mj-ea"/>
              </a:rPr>
              <a:t>再论丰富扩大工作</a:t>
            </a:r>
            <a:endParaRPr lang="zh-CN" altLang="en-US" sz="2400" dirty="0">
              <a:latin typeface="+mj-ea"/>
              <a:ea typeface="+mj-ea"/>
            </a:endParaRPr>
          </a:p>
        </p:txBody>
      </p:sp>
      <p:pic>
        <p:nvPicPr>
          <p:cNvPr id="18" name="图片 17"/>
          <p:cNvPicPr>
            <a:picLocks noChangeAspect="1"/>
          </p:cNvPicPr>
          <p:nvPr/>
        </p:nvPicPr>
        <p:blipFill rotWithShape="1">
          <a:blip r:embed="rId3"/>
          <a:srcRect l="20126" r="19689" b="19242"/>
          <a:stretch/>
        </p:blipFill>
        <p:spPr>
          <a:xfrm>
            <a:off x="6589481" y="52070"/>
            <a:ext cx="2554519" cy="2017349"/>
          </a:xfrm>
          <a:prstGeom prst="rect">
            <a:avLst/>
          </a:prstGeom>
        </p:spPr>
      </p:pic>
    </p:spTree>
    <p:extLst>
      <p:ext uri="{BB962C8B-B14F-4D97-AF65-F5344CB8AC3E}">
        <p14:creationId xmlns:p14="http://schemas.microsoft.com/office/powerpoint/2010/main" val="29060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通过增加工作责任、工作自主权以及自我控制的方式，以满足员工的心理需要，达到激励目的的职位设计形式是（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、工作扩大化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工作丰富化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工作再设计</a:t>
            </a:r>
          </a:p>
        </p:txBody>
      </p:sp>
    </p:spTree>
    <p:extLst>
      <p:ext uri="{BB962C8B-B14F-4D97-AF65-F5344CB8AC3E}">
        <p14:creationId xmlns:p14="http://schemas.microsoft.com/office/powerpoint/2010/main" val="3153036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通过增加工作责任、工作自主权以及自我控制的方式，以满足员工的心理需要，达到激励目的的职位设计形式是（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、工作扩大化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工作丰富化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工作再设计</a:t>
            </a:r>
          </a:p>
        </p:txBody>
      </p:sp>
    </p:spTree>
    <p:extLst>
      <p:ext uri="{BB962C8B-B14F-4D97-AF65-F5344CB8AC3E}">
        <p14:creationId xmlns:p14="http://schemas.microsoft.com/office/powerpoint/2010/main" val="3097394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【1101】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职位设计的主要内容包括（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、工作丰富化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工作内容</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岗位轮换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工作职责</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工作关系</a:t>
            </a:r>
          </a:p>
        </p:txBody>
      </p:sp>
    </p:spTree>
    <p:extLst>
      <p:ext uri="{BB962C8B-B14F-4D97-AF65-F5344CB8AC3E}">
        <p14:creationId xmlns:p14="http://schemas.microsoft.com/office/powerpoint/2010/main" val="1312012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【1101】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职位设计的主要内容包括（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、工作丰富化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工作内容</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岗位轮换</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工作职责</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工作关系</a:t>
            </a:r>
          </a:p>
        </p:txBody>
      </p:sp>
    </p:spTree>
    <p:extLst>
      <p:ext uri="{BB962C8B-B14F-4D97-AF65-F5344CB8AC3E}">
        <p14:creationId xmlns:p14="http://schemas.microsoft.com/office/powerpoint/2010/main" val="3161231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【1601】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常见的职位设计形式有（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工作反馈</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工作扩大化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工作丰富化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工作再设计</a:t>
            </a:r>
          </a:p>
        </p:txBody>
      </p:sp>
    </p:spTree>
    <p:extLst>
      <p:ext uri="{BB962C8B-B14F-4D97-AF65-F5344CB8AC3E}">
        <p14:creationId xmlns:p14="http://schemas.microsoft.com/office/powerpoint/2010/main" val="2946862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【1601】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常见的职位设计形式有（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、职位轮换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工作反馈</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工作扩大化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工作丰富化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工作再设计</a:t>
            </a:r>
          </a:p>
        </p:txBody>
      </p:sp>
    </p:spTree>
    <p:extLst>
      <p:ext uri="{BB962C8B-B14F-4D97-AF65-F5344CB8AC3E}">
        <p14:creationId xmlns:p14="http://schemas.microsoft.com/office/powerpoint/2010/main" val="3678272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4.1.3</a:t>
            </a:r>
            <a:r>
              <a:rPr lang="zh-CN" altLang="en-US" kern="0" dirty="0">
                <a:solidFill>
                  <a:sysClr val="windowText" lastClr="000000"/>
                </a:solidFill>
              </a:rPr>
              <a:t>职位设计的权变因素</a:t>
            </a: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4.1.3</a:t>
            </a:r>
            <a:r>
              <a:rPr lang="zh-CN" altLang="en-US" sz="1400" dirty="0">
                <a:solidFill>
                  <a:schemeClr val="bg1">
                    <a:lumMod val="75000"/>
                  </a:schemeClr>
                </a:solidFill>
              </a:rPr>
              <a:t>三、职位设计的权变因素</a:t>
            </a:r>
          </a:p>
        </p:txBody>
      </p:sp>
      <p:sp>
        <p:nvSpPr>
          <p:cNvPr id="34" name="object 7"/>
          <p:cNvSpPr txBox="1">
            <a:spLocks noChangeArrowheads="1"/>
          </p:cNvSpPr>
          <p:nvPr/>
        </p:nvSpPr>
        <p:spPr bwMode="auto">
          <a:xfrm>
            <a:off x="2640956" y="2499246"/>
            <a:ext cx="1524000" cy="893763"/>
          </a:xfrm>
          <a:prstGeom prst="rect">
            <a:avLst/>
          </a:prstGeom>
          <a:noFill/>
          <a:ln w="25907">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280035" rIns="0" bIns="0">
            <a:spAutoFit/>
          </a:bodyPr>
          <a:lstStyle>
            <a:lvl1pPr marL="2428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2200"/>
              </a:spcBef>
            </a:pPr>
            <a:r>
              <a:rPr lang="zh-CN" altLang="zh-CN" sz="2000" b="1" dirty="0">
                <a:solidFill>
                  <a:srgbClr val="FF0000"/>
                </a:solidFill>
                <a:latin typeface="微软雅黑" panose="020B0503020204020204" pitchFamily="34" charset="-122"/>
                <a:ea typeface="微软雅黑" panose="020B0503020204020204" pitchFamily="34" charset="-122"/>
              </a:rPr>
              <a:t>组织因素</a:t>
            </a:r>
            <a:endParaRPr lang="zh-CN" altLang="zh-CN" sz="2000" dirty="0">
              <a:latin typeface="微软雅黑" panose="020B0503020204020204" pitchFamily="34" charset="-122"/>
              <a:ea typeface="微软雅黑" panose="020B0503020204020204" pitchFamily="34" charset="-122"/>
            </a:endParaRPr>
          </a:p>
        </p:txBody>
      </p:sp>
      <p:sp>
        <p:nvSpPr>
          <p:cNvPr id="35" name="object 8"/>
          <p:cNvSpPr txBox="1">
            <a:spLocks noChangeArrowheads="1"/>
          </p:cNvSpPr>
          <p:nvPr/>
        </p:nvSpPr>
        <p:spPr bwMode="auto">
          <a:xfrm>
            <a:off x="4331643" y="2502421"/>
            <a:ext cx="1524000" cy="892175"/>
          </a:xfrm>
          <a:prstGeom prst="rect">
            <a:avLst/>
          </a:prstGeom>
          <a:noFill/>
          <a:ln w="25907">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280035" rIns="0" bIns="0">
            <a:spAutoFit/>
          </a:bodyPr>
          <a:lstStyle>
            <a:lvl1pPr marL="2413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2200"/>
              </a:spcBef>
            </a:pPr>
            <a:r>
              <a:rPr lang="zh-CN" altLang="zh-CN" sz="2000" b="1" dirty="0">
                <a:solidFill>
                  <a:srgbClr val="FF0000"/>
                </a:solidFill>
                <a:latin typeface="微软雅黑" panose="020B0503020204020204" pitchFamily="34" charset="-122"/>
                <a:ea typeface="微软雅黑" panose="020B0503020204020204" pitchFamily="34" charset="-122"/>
              </a:rPr>
              <a:t>环境因素</a:t>
            </a:r>
            <a:endParaRPr lang="zh-CN" altLang="zh-CN" sz="2000" dirty="0">
              <a:latin typeface="微软雅黑" panose="020B0503020204020204" pitchFamily="34" charset="-122"/>
              <a:ea typeface="微软雅黑" panose="020B0503020204020204" pitchFamily="34" charset="-122"/>
            </a:endParaRPr>
          </a:p>
        </p:txBody>
      </p:sp>
      <p:sp>
        <p:nvSpPr>
          <p:cNvPr id="36" name="object 9"/>
          <p:cNvSpPr txBox="1">
            <a:spLocks noChangeArrowheads="1"/>
          </p:cNvSpPr>
          <p:nvPr/>
        </p:nvSpPr>
        <p:spPr bwMode="auto">
          <a:xfrm>
            <a:off x="2639368" y="3451746"/>
            <a:ext cx="1524000" cy="893763"/>
          </a:xfrm>
          <a:prstGeom prst="rect">
            <a:avLst/>
          </a:prstGeom>
          <a:noFill/>
          <a:ln w="25907">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280035" rIns="0" bIns="0">
            <a:spAutoFit/>
          </a:bodyPr>
          <a:lstStyle>
            <a:lvl1pPr marL="2397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2200"/>
              </a:spcBef>
            </a:pPr>
            <a:r>
              <a:rPr lang="zh-CN" altLang="zh-CN" sz="2000" b="1">
                <a:solidFill>
                  <a:srgbClr val="FF0000"/>
                </a:solidFill>
                <a:latin typeface="微软雅黑" panose="020B0503020204020204" pitchFamily="34" charset="-122"/>
                <a:ea typeface="微软雅黑" panose="020B0503020204020204" pitchFamily="34" charset="-122"/>
              </a:rPr>
              <a:t>人员因素</a:t>
            </a:r>
            <a:endParaRPr lang="zh-CN" altLang="zh-CN" sz="2000">
              <a:latin typeface="微软雅黑" panose="020B0503020204020204" pitchFamily="34" charset="-122"/>
              <a:ea typeface="微软雅黑" panose="020B0503020204020204" pitchFamily="34" charset="-122"/>
            </a:endParaRPr>
          </a:p>
        </p:txBody>
      </p:sp>
      <p:sp>
        <p:nvSpPr>
          <p:cNvPr id="37" name="object 10"/>
          <p:cNvSpPr txBox="1">
            <a:spLocks noChangeArrowheads="1"/>
          </p:cNvSpPr>
          <p:nvPr/>
        </p:nvSpPr>
        <p:spPr bwMode="auto">
          <a:xfrm>
            <a:off x="4331643" y="3451746"/>
            <a:ext cx="1524000" cy="893763"/>
          </a:xfrm>
          <a:prstGeom prst="rect">
            <a:avLst/>
          </a:prstGeom>
          <a:noFill/>
          <a:ln w="25907">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280035" rIns="0" bIns="0">
            <a:spAutoFit/>
          </a:bodyPr>
          <a:lstStyle>
            <a:lvl1pPr marL="2413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2200"/>
              </a:spcBef>
            </a:pPr>
            <a:r>
              <a:rPr lang="zh-CN" altLang="zh-CN" sz="2000" b="1">
                <a:solidFill>
                  <a:srgbClr val="FF0000"/>
                </a:solidFill>
                <a:latin typeface="微软雅黑" panose="020B0503020204020204" pitchFamily="34" charset="-122"/>
                <a:ea typeface="微软雅黑" panose="020B0503020204020204" pitchFamily="34" charset="-122"/>
              </a:rPr>
              <a:t>技术因素</a:t>
            </a:r>
            <a:endParaRPr lang="zh-CN" altLang="zh-CN" sz="2000">
              <a:latin typeface="微软雅黑" panose="020B0503020204020204" pitchFamily="34" charset="-122"/>
              <a:ea typeface="微软雅黑" panose="020B0503020204020204" pitchFamily="34" charset="-122"/>
            </a:endParaRPr>
          </a:p>
        </p:txBody>
      </p:sp>
      <p:sp>
        <p:nvSpPr>
          <p:cNvPr id="38" name="object 11"/>
          <p:cNvSpPr txBox="1">
            <a:spLocks noChangeArrowheads="1"/>
          </p:cNvSpPr>
          <p:nvPr/>
        </p:nvSpPr>
        <p:spPr bwMode="auto">
          <a:xfrm>
            <a:off x="721668" y="1635646"/>
            <a:ext cx="1336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333375" indent="-320675">
              <a:tabLst>
                <a:tab pos="333375" algn="l"/>
                <a:tab pos="1322388" algn="l"/>
              </a:tabLst>
              <a:defRPr>
                <a:solidFill>
                  <a:schemeClr val="tx1"/>
                </a:solidFill>
                <a:latin typeface="Arial" panose="020B0604020202020204" pitchFamily="34" charset="0"/>
                <a:ea typeface="宋体" panose="02010600030101010101" pitchFamily="2" charset="-122"/>
              </a:defRPr>
            </a:lvl1pPr>
            <a:lvl2pPr marL="742950" indent="-285750">
              <a:tabLst>
                <a:tab pos="333375" algn="l"/>
                <a:tab pos="1322388" algn="l"/>
              </a:tabLst>
              <a:defRPr>
                <a:solidFill>
                  <a:schemeClr val="tx1"/>
                </a:solidFill>
                <a:latin typeface="Arial" panose="020B0604020202020204" pitchFamily="34" charset="0"/>
                <a:ea typeface="宋体" panose="02010600030101010101" pitchFamily="2" charset="-122"/>
              </a:defRPr>
            </a:lvl2pPr>
            <a:lvl3pPr marL="1143000" indent="-228600">
              <a:tabLst>
                <a:tab pos="333375" algn="l"/>
                <a:tab pos="1322388" algn="l"/>
              </a:tabLst>
              <a:defRPr>
                <a:solidFill>
                  <a:schemeClr val="tx1"/>
                </a:solidFill>
                <a:latin typeface="Arial" panose="020B0604020202020204" pitchFamily="34" charset="0"/>
                <a:ea typeface="宋体" panose="02010600030101010101" pitchFamily="2" charset="-122"/>
              </a:defRPr>
            </a:lvl3pPr>
            <a:lvl4pPr marL="1600200" indent="-228600">
              <a:tabLst>
                <a:tab pos="333375" algn="l"/>
                <a:tab pos="1322388" algn="l"/>
              </a:tabLst>
              <a:defRPr>
                <a:solidFill>
                  <a:schemeClr val="tx1"/>
                </a:solidFill>
                <a:latin typeface="Arial" panose="020B0604020202020204" pitchFamily="34" charset="0"/>
                <a:ea typeface="宋体" panose="02010600030101010101" pitchFamily="2" charset="-122"/>
              </a:defRPr>
            </a:lvl4pPr>
            <a:lvl5pPr marL="2057400" indent="-228600">
              <a:tabLst>
                <a:tab pos="333375" algn="l"/>
                <a:tab pos="1322388"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33375" algn="l"/>
                <a:tab pos="1322388"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33375" algn="l"/>
                <a:tab pos="1322388"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33375" algn="l"/>
                <a:tab pos="1322388"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33375" algn="l"/>
                <a:tab pos="1322388" algn="l"/>
              </a:tabLst>
              <a:defRPr>
                <a:solidFill>
                  <a:schemeClr val="tx1"/>
                </a:solidFill>
                <a:latin typeface="Arial" panose="020B0604020202020204" pitchFamily="34" charset="0"/>
                <a:ea typeface="宋体" panose="02010600030101010101" pitchFamily="2" charset="-122"/>
              </a:defRPr>
            </a:lvl9pPr>
          </a:lstStyle>
          <a:p>
            <a:pPr>
              <a:lnSpc>
                <a:spcPct val="150000"/>
              </a:lnSpc>
              <a:spcBef>
                <a:spcPts val="100"/>
              </a:spcBef>
            </a:pPr>
            <a:r>
              <a:rPr lang="zh-CN" altLang="zh-CN" u="sng" dirty="0">
                <a:latin typeface="Times New Roman" panose="02020603050405020304" pitchFamily="18" charset="0"/>
                <a:cs typeface="Times New Roman" panose="02020603050405020304" pitchFamily="18" charset="0"/>
              </a:rPr>
              <a:t> 	</a:t>
            </a:r>
            <a:r>
              <a:rPr lang="zh-CN" altLang="zh-CN" u="sng" dirty="0">
                <a:latin typeface="微软雅黑" panose="020B0503020204020204" pitchFamily="34" charset="-122"/>
                <a:ea typeface="微软雅黑" panose="020B0503020204020204" pitchFamily="34" charset="-122"/>
              </a:rPr>
              <a:t>专业化 	 </a:t>
            </a:r>
            <a:r>
              <a:rPr lang="zh-CN" altLang="zh-CN" dirty="0">
                <a:latin typeface="微软雅黑" panose="020B0503020204020204" pitchFamily="34" charset="-122"/>
                <a:ea typeface="微软雅黑" panose="020B0503020204020204" pitchFamily="34" charset="-122"/>
              </a:rPr>
              <a:t>工作流</a:t>
            </a:r>
          </a:p>
        </p:txBody>
      </p:sp>
      <p:sp>
        <p:nvSpPr>
          <p:cNvPr id="39" name="object 12"/>
          <p:cNvSpPr txBox="1">
            <a:spLocks noChangeArrowheads="1"/>
          </p:cNvSpPr>
          <p:nvPr/>
        </p:nvSpPr>
        <p:spPr bwMode="auto">
          <a:xfrm>
            <a:off x="929631" y="2597671"/>
            <a:ext cx="939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0"/>
              </a:spcBef>
            </a:pPr>
            <a:r>
              <a:rPr lang="zh-CN" altLang="zh-CN" dirty="0">
                <a:latin typeface="微软雅黑" panose="020B0503020204020204" pitchFamily="34" charset="-122"/>
                <a:ea typeface="微软雅黑" panose="020B0503020204020204" pitchFamily="34" charset="-122"/>
              </a:rPr>
              <a:t>工作习惯</a:t>
            </a:r>
          </a:p>
        </p:txBody>
      </p:sp>
      <p:sp>
        <p:nvSpPr>
          <p:cNvPr id="40" name="object 13"/>
          <p:cNvSpPr>
            <a:spLocks/>
          </p:cNvSpPr>
          <p:nvPr/>
        </p:nvSpPr>
        <p:spPr bwMode="auto">
          <a:xfrm>
            <a:off x="734368" y="2946921"/>
            <a:ext cx="1311275" cy="0"/>
          </a:xfrm>
          <a:custGeom>
            <a:avLst/>
            <a:gdLst>
              <a:gd name="T0" fmla="*/ 1311275 w 1311275"/>
              <a:gd name="T1" fmla="*/ 0 w 1311275"/>
              <a:gd name="T2" fmla="*/ 0 60000 65536"/>
              <a:gd name="T3" fmla="*/ 0 60000 65536"/>
            </a:gdLst>
            <a:ahLst/>
            <a:cxnLst>
              <a:cxn ang="T2">
                <a:pos x="T0" y="0"/>
              </a:cxn>
              <a:cxn ang="T3">
                <a:pos x="T1" y="0"/>
              </a:cxn>
            </a:cxnLst>
            <a:rect l="0" t="0" r="r" b="b"/>
            <a:pathLst>
              <a:path w="1311275">
                <a:moveTo>
                  <a:pt x="1311275" y="0"/>
                </a:moveTo>
                <a:lnTo>
                  <a:pt x="0"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1" name="object 14"/>
          <p:cNvSpPr>
            <a:spLocks/>
          </p:cNvSpPr>
          <p:nvPr/>
        </p:nvSpPr>
        <p:spPr bwMode="auto">
          <a:xfrm>
            <a:off x="734368" y="2527821"/>
            <a:ext cx="1311275" cy="0"/>
          </a:xfrm>
          <a:custGeom>
            <a:avLst/>
            <a:gdLst>
              <a:gd name="T0" fmla="*/ 1311275 w 1311275"/>
              <a:gd name="T1" fmla="*/ 0 w 1311275"/>
              <a:gd name="T2" fmla="*/ 0 60000 65536"/>
              <a:gd name="T3" fmla="*/ 0 60000 65536"/>
            </a:gdLst>
            <a:ahLst/>
            <a:cxnLst>
              <a:cxn ang="T2">
                <a:pos x="T0" y="0"/>
              </a:cxn>
              <a:cxn ang="T3">
                <a:pos x="T1" y="0"/>
              </a:cxn>
            </a:cxnLst>
            <a:rect l="0" t="0" r="r" b="b"/>
            <a:pathLst>
              <a:path w="1311275">
                <a:moveTo>
                  <a:pt x="1311275" y="0"/>
                </a:moveTo>
                <a:lnTo>
                  <a:pt x="0"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2" name="object 15"/>
          <p:cNvSpPr>
            <a:spLocks/>
          </p:cNvSpPr>
          <p:nvPr/>
        </p:nvSpPr>
        <p:spPr bwMode="auto">
          <a:xfrm>
            <a:off x="1978968" y="2330971"/>
            <a:ext cx="663575" cy="615950"/>
          </a:xfrm>
          <a:custGeom>
            <a:avLst/>
            <a:gdLst>
              <a:gd name="T0" fmla="*/ 663575 w 663575"/>
              <a:gd name="T1" fmla="*/ 615950 h 615950"/>
              <a:gd name="T2" fmla="*/ 0 w 663575"/>
              <a:gd name="T3" fmla="*/ 0 h 615950"/>
              <a:gd name="T4" fmla="*/ 0 60000 65536"/>
              <a:gd name="T5" fmla="*/ 0 60000 65536"/>
            </a:gdLst>
            <a:ahLst/>
            <a:cxnLst>
              <a:cxn ang="T4">
                <a:pos x="T0" y="T1"/>
              </a:cxn>
              <a:cxn ang="T5">
                <a:pos x="T2" y="T3"/>
              </a:cxn>
            </a:cxnLst>
            <a:rect l="0" t="0" r="r" b="b"/>
            <a:pathLst>
              <a:path w="663575" h="615950">
                <a:moveTo>
                  <a:pt x="663575" y="615950"/>
                </a:moveTo>
                <a:lnTo>
                  <a:pt x="0"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3" name="object 16"/>
          <p:cNvSpPr txBox="1">
            <a:spLocks noChangeArrowheads="1"/>
          </p:cNvSpPr>
          <p:nvPr/>
        </p:nvSpPr>
        <p:spPr bwMode="auto">
          <a:xfrm>
            <a:off x="685156" y="3364434"/>
            <a:ext cx="1336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50495" rIns="0" bIns="0">
            <a:spAutoFit/>
          </a:bodyPr>
          <a:lstStyle>
            <a:lvl1pPr>
              <a:tabLst>
                <a:tab pos="284163" algn="l"/>
                <a:tab pos="1308100" algn="l"/>
              </a:tabLst>
              <a:defRPr>
                <a:solidFill>
                  <a:schemeClr val="tx1"/>
                </a:solidFill>
                <a:latin typeface="Arial" panose="020B0604020202020204" pitchFamily="34" charset="0"/>
                <a:ea typeface="宋体" panose="02010600030101010101" pitchFamily="2" charset="-122"/>
              </a:defRPr>
            </a:lvl1pPr>
            <a:lvl2pPr marL="742950" indent="-285750">
              <a:tabLst>
                <a:tab pos="284163" algn="l"/>
                <a:tab pos="1308100" algn="l"/>
              </a:tabLst>
              <a:defRPr>
                <a:solidFill>
                  <a:schemeClr val="tx1"/>
                </a:solidFill>
                <a:latin typeface="Arial" panose="020B0604020202020204" pitchFamily="34" charset="0"/>
                <a:ea typeface="宋体" panose="02010600030101010101" pitchFamily="2" charset="-122"/>
              </a:defRPr>
            </a:lvl2pPr>
            <a:lvl3pPr marL="1143000" indent="-228600">
              <a:tabLst>
                <a:tab pos="284163" algn="l"/>
                <a:tab pos="1308100" algn="l"/>
              </a:tabLst>
              <a:defRPr>
                <a:solidFill>
                  <a:schemeClr val="tx1"/>
                </a:solidFill>
                <a:latin typeface="Arial" panose="020B0604020202020204" pitchFamily="34" charset="0"/>
                <a:ea typeface="宋体" panose="02010600030101010101" pitchFamily="2" charset="-122"/>
              </a:defRPr>
            </a:lvl3pPr>
            <a:lvl4pPr marL="1600200" indent="-228600">
              <a:tabLst>
                <a:tab pos="284163" algn="l"/>
                <a:tab pos="1308100" algn="l"/>
              </a:tabLst>
              <a:defRPr>
                <a:solidFill>
                  <a:schemeClr val="tx1"/>
                </a:solidFill>
                <a:latin typeface="Arial" panose="020B0604020202020204" pitchFamily="34" charset="0"/>
                <a:ea typeface="宋体" panose="02010600030101010101" pitchFamily="2" charset="-122"/>
              </a:defRPr>
            </a:lvl4pPr>
            <a:lvl5pPr marL="2057400" indent="-228600">
              <a:tabLst>
                <a:tab pos="284163" algn="l"/>
                <a:tab pos="13081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84163" algn="l"/>
                <a:tab pos="13081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84163" algn="l"/>
                <a:tab pos="13081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84163" algn="l"/>
                <a:tab pos="13081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84163" algn="l"/>
                <a:tab pos="1308100" algn="l"/>
              </a:tabLst>
              <a:defRPr>
                <a:solidFill>
                  <a:schemeClr val="tx1"/>
                </a:solidFill>
                <a:latin typeface="Arial" panose="020B0604020202020204" pitchFamily="34" charset="0"/>
                <a:ea typeface="宋体" panose="02010600030101010101" pitchFamily="2" charset="-122"/>
              </a:defRPr>
            </a:lvl9pPr>
          </a:lstStyle>
          <a:p>
            <a:pPr algn="ctr">
              <a:spcBef>
                <a:spcPts val="1188"/>
              </a:spcBef>
            </a:pPr>
            <a:r>
              <a:rPr lang="zh-CN" altLang="zh-CN" u="sng" dirty="0">
                <a:latin typeface="Times New Roman" panose="02020603050405020304" pitchFamily="18" charset="0"/>
                <a:cs typeface="Times New Roman" panose="02020603050405020304" pitchFamily="18" charset="0"/>
              </a:rPr>
              <a:t> 	</a:t>
            </a:r>
            <a:r>
              <a:rPr lang="zh-CN" altLang="zh-CN" u="sng" dirty="0">
                <a:latin typeface="微软雅黑" panose="020B0503020204020204" pitchFamily="34" charset="-122"/>
                <a:ea typeface="微软雅黑" panose="020B0503020204020204" pitchFamily="34" charset="-122"/>
              </a:rPr>
              <a:t>自主权	</a:t>
            </a:r>
            <a:endParaRPr lang="zh-CN" altLang="zh-CN" dirty="0">
              <a:latin typeface="微软雅黑" panose="020B0503020204020204" pitchFamily="34" charset="-122"/>
              <a:ea typeface="微软雅黑" panose="020B0503020204020204" pitchFamily="34" charset="-122"/>
            </a:endParaRPr>
          </a:p>
          <a:p>
            <a:pPr algn="ctr">
              <a:spcBef>
                <a:spcPts val="1088"/>
              </a:spcBef>
            </a:pPr>
            <a:r>
              <a:rPr lang="zh-CN" altLang="zh-CN" dirty="0">
                <a:latin typeface="微软雅黑" panose="020B0503020204020204" pitchFamily="34" charset="-122"/>
                <a:ea typeface="微软雅黑" panose="020B0503020204020204" pitchFamily="34" charset="-122"/>
              </a:rPr>
              <a:t>多样性</a:t>
            </a:r>
          </a:p>
        </p:txBody>
      </p:sp>
      <p:sp>
        <p:nvSpPr>
          <p:cNvPr id="44" name="object 17"/>
          <p:cNvSpPr>
            <a:spLocks/>
          </p:cNvSpPr>
          <p:nvPr/>
        </p:nvSpPr>
        <p:spPr bwMode="auto">
          <a:xfrm>
            <a:off x="697856" y="4253434"/>
            <a:ext cx="1311275" cy="0"/>
          </a:xfrm>
          <a:custGeom>
            <a:avLst/>
            <a:gdLst>
              <a:gd name="T0" fmla="*/ 1314714 w 1310004"/>
              <a:gd name="T1" fmla="*/ 0 w 1310004"/>
              <a:gd name="T2" fmla="*/ 0 60000 65536"/>
              <a:gd name="T3" fmla="*/ 0 60000 65536"/>
            </a:gdLst>
            <a:ahLst/>
            <a:cxnLst>
              <a:cxn ang="T2">
                <a:pos x="T0" y="0"/>
              </a:cxn>
              <a:cxn ang="T3">
                <a:pos x="T1" y="0"/>
              </a:cxn>
            </a:cxnLst>
            <a:rect l="0" t="0" r="r" b="b"/>
            <a:pathLst>
              <a:path w="1310004">
                <a:moveTo>
                  <a:pt x="1309624" y="0"/>
                </a:moveTo>
                <a:lnTo>
                  <a:pt x="0"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5" name="object 18"/>
          <p:cNvSpPr txBox="1">
            <a:spLocks noChangeArrowheads="1"/>
          </p:cNvSpPr>
          <p:nvPr/>
        </p:nvSpPr>
        <p:spPr bwMode="auto">
          <a:xfrm>
            <a:off x="683568" y="4189934"/>
            <a:ext cx="13366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9225" rIns="0" bIns="0">
            <a:spAutoFit/>
          </a:bodyPr>
          <a:lstStyle>
            <a:lvl1pPr marL="12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1175"/>
              </a:spcBef>
            </a:pPr>
            <a:r>
              <a:rPr lang="zh-CN" altLang="zh-CN" u="sng" dirty="0">
                <a:latin typeface="Times New Roman" panose="02020603050405020304" pitchFamily="18" charset="0"/>
                <a:cs typeface="Times New Roman" panose="02020603050405020304" pitchFamily="18" charset="0"/>
              </a:rPr>
              <a:t> </a:t>
            </a:r>
            <a:r>
              <a:rPr lang="zh-CN" altLang="zh-CN" u="sng" dirty="0">
                <a:latin typeface="微软雅黑" panose="020B0503020204020204" pitchFamily="34" charset="-122"/>
                <a:ea typeface="微软雅黑" panose="020B0503020204020204" pitchFamily="34" charset="-122"/>
              </a:rPr>
              <a:t>工作的意义 </a:t>
            </a:r>
            <a:endParaRPr lang="zh-CN" altLang="zh-CN" dirty="0">
              <a:latin typeface="微软雅黑" panose="020B0503020204020204" pitchFamily="34" charset="-122"/>
              <a:ea typeface="微软雅黑" panose="020B0503020204020204" pitchFamily="34" charset="-122"/>
            </a:endParaRPr>
          </a:p>
          <a:p>
            <a:pPr algn="ctr">
              <a:spcBef>
                <a:spcPts val="1075"/>
              </a:spcBef>
            </a:pPr>
            <a:r>
              <a:rPr lang="zh-CN" altLang="zh-CN" u="sng" dirty="0" smtClean="0">
                <a:latin typeface="微软雅黑" panose="020B0503020204020204" pitchFamily="34" charset="-122"/>
                <a:ea typeface="微软雅黑" panose="020B0503020204020204" pitchFamily="34" charset="-122"/>
              </a:rPr>
              <a:t>反馈</a:t>
            </a:r>
            <a:endParaRPr lang="zh-CN" altLang="zh-CN" dirty="0">
              <a:latin typeface="微软雅黑" panose="020B0503020204020204" pitchFamily="34" charset="-122"/>
              <a:ea typeface="微软雅黑" panose="020B0503020204020204" pitchFamily="34" charset="-122"/>
            </a:endParaRPr>
          </a:p>
        </p:txBody>
      </p:sp>
      <p:sp>
        <p:nvSpPr>
          <p:cNvPr id="46" name="object 19"/>
          <p:cNvSpPr>
            <a:spLocks/>
          </p:cNvSpPr>
          <p:nvPr/>
        </p:nvSpPr>
        <p:spPr bwMode="auto">
          <a:xfrm>
            <a:off x="1996431" y="3899421"/>
            <a:ext cx="644525" cy="368300"/>
          </a:xfrm>
          <a:custGeom>
            <a:avLst/>
            <a:gdLst>
              <a:gd name="T0" fmla="*/ 647970 w 643254"/>
              <a:gd name="T1" fmla="*/ 0 h 367029"/>
              <a:gd name="T2" fmla="*/ 0 w 643254"/>
              <a:gd name="T3" fmla="*/ 371754 h 367029"/>
              <a:gd name="T4" fmla="*/ 0 60000 65536"/>
              <a:gd name="T5" fmla="*/ 0 60000 65536"/>
            </a:gdLst>
            <a:ahLst/>
            <a:cxnLst>
              <a:cxn ang="T4">
                <a:pos x="T0" y="T1"/>
              </a:cxn>
              <a:cxn ang="T5">
                <a:pos x="T2" y="T3"/>
              </a:cxn>
            </a:cxnLst>
            <a:rect l="0" t="0" r="r" b="b"/>
            <a:pathLst>
              <a:path w="643254" h="367029">
                <a:moveTo>
                  <a:pt x="642874" y="0"/>
                </a:moveTo>
                <a:lnTo>
                  <a:pt x="0" y="366649"/>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7" name="object 20"/>
          <p:cNvSpPr>
            <a:spLocks/>
          </p:cNvSpPr>
          <p:nvPr/>
        </p:nvSpPr>
        <p:spPr bwMode="auto">
          <a:xfrm>
            <a:off x="5855643" y="2413521"/>
            <a:ext cx="822325" cy="534988"/>
          </a:xfrm>
          <a:custGeom>
            <a:avLst/>
            <a:gdLst>
              <a:gd name="T0" fmla="*/ 0 w 822325"/>
              <a:gd name="T1" fmla="*/ 533662 h 535304"/>
              <a:gd name="T2" fmla="*/ 822325 w 822325"/>
              <a:gd name="T3" fmla="*/ 0 h 535304"/>
              <a:gd name="T4" fmla="*/ 0 60000 65536"/>
              <a:gd name="T5" fmla="*/ 0 60000 65536"/>
            </a:gdLst>
            <a:ahLst/>
            <a:cxnLst>
              <a:cxn ang="T4">
                <a:pos x="T0" y="T1"/>
              </a:cxn>
              <a:cxn ang="T5">
                <a:pos x="T2" y="T3"/>
              </a:cxn>
            </a:cxnLst>
            <a:rect l="0" t="0" r="r" b="b"/>
            <a:pathLst>
              <a:path w="822325" h="535304">
                <a:moveTo>
                  <a:pt x="0" y="534924"/>
                </a:moveTo>
                <a:lnTo>
                  <a:pt x="822325"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8" name="object 21"/>
          <p:cNvSpPr txBox="1">
            <a:spLocks noChangeArrowheads="1"/>
          </p:cNvSpPr>
          <p:nvPr/>
        </p:nvSpPr>
        <p:spPr bwMode="auto">
          <a:xfrm>
            <a:off x="6665268" y="1996009"/>
            <a:ext cx="13366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9860" rIns="0" bIns="0">
            <a:spAutoFit/>
          </a:bodyPr>
          <a:lstStyle>
            <a:lvl1pPr marL="12700">
              <a:tabLst>
                <a:tab pos="1320800" algn="l"/>
              </a:tabLst>
              <a:defRPr>
                <a:solidFill>
                  <a:schemeClr val="tx1"/>
                </a:solidFill>
                <a:latin typeface="Arial" panose="020B0604020202020204" pitchFamily="34" charset="0"/>
                <a:ea typeface="宋体" panose="02010600030101010101" pitchFamily="2" charset="-122"/>
              </a:defRPr>
            </a:lvl1pPr>
            <a:lvl2pPr marL="742950" indent="-285750">
              <a:tabLst>
                <a:tab pos="1320800" algn="l"/>
              </a:tabLst>
              <a:defRPr>
                <a:solidFill>
                  <a:schemeClr val="tx1"/>
                </a:solidFill>
                <a:latin typeface="Arial" panose="020B0604020202020204" pitchFamily="34" charset="0"/>
                <a:ea typeface="宋体" panose="02010600030101010101" pitchFamily="2" charset="-122"/>
              </a:defRPr>
            </a:lvl2pPr>
            <a:lvl3pPr marL="1143000" indent="-228600">
              <a:tabLst>
                <a:tab pos="1320800" algn="l"/>
              </a:tabLst>
              <a:defRPr>
                <a:solidFill>
                  <a:schemeClr val="tx1"/>
                </a:solidFill>
                <a:latin typeface="Arial" panose="020B0604020202020204" pitchFamily="34" charset="0"/>
                <a:ea typeface="宋体" panose="02010600030101010101" pitchFamily="2" charset="-122"/>
              </a:defRPr>
            </a:lvl3pPr>
            <a:lvl4pPr marL="1600200" indent="-228600">
              <a:tabLst>
                <a:tab pos="1320800" algn="l"/>
              </a:tabLst>
              <a:defRPr>
                <a:solidFill>
                  <a:schemeClr val="tx1"/>
                </a:solidFill>
                <a:latin typeface="Arial" panose="020B0604020202020204" pitchFamily="34" charset="0"/>
                <a:ea typeface="宋体" panose="02010600030101010101" pitchFamily="2" charset="-122"/>
              </a:defRPr>
            </a:lvl4pPr>
            <a:lvl5pPr marL="2057400" indent="-228600">
              <a:tabLst>
                <a:tab pos="1320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320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320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320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320800" algn="l"/>
              </a:tabLst>
              <a:defRPr>
                <a:solidFill>
                  <a:schemeClr val="tx1"/>
                </a:solidFill>
                <a:latin typeface="Arial" panose="020B0604020202020204" pitchFamily="34" charset="0"/>
                <a:ea typeface="宋体" panose="02010600030101010101" pitchFamily="2" charset="-122"/>
              </a:defRPr>
            </a:lvl9pPr>
          </a:lstStyle>
          <a:p>
            <a:pPr algn="ctr">
              <a:spcBef>
                <a:spcPts val="1175"/>
              </a:spcBef>
            </a:pPr>
            <a:r>
              <a:rPr lang="zh-CN" altLang="zh-CN" u="sng" dirty="0">
                <a:latin typeface="Times New Roman" panose="02020603050405020304" pitchFamily="18" charset="0"/>
                <a:cs typeface="Times New Roman" panose="02020603050405020304" pitchFamily="18" charset="0"/>
              </a:rPr>
              <a:t>  </a:t>
            </a:r>
            <a:r>
              <a:rPr lang="zh-CN" altLang="zh-CN" u="sng" dirty="0">
                <a:latin typeface="微软雅黑" panose="020B0503020204020204" pitchFamily="34" charset="-122"/>
                <a:ea typeface="微软雅黑" panose="020B0503020204020204" pitchFamily="34" charset="-122"/>
              </a:rPr>
              <a:t>人力供给	</a:t>
            </a:r>
            <a:endParaRPr lang="zh-CN" altLang="zh-CN" dirty="0">
              <a:latin typeface="微软雅黑" panose="020B0503020204020204" pitchFamily="34" charset="-122"/>
              <a:ea typeface="微软雅黑" panose="020B0503020204020204" pitchFamily="34" charset="-122"/>
            </a:endParaRPr>
          </a:p>
          <a:p>
            <a:pPr algn="ctr">
              <a:spcBef>
                <a:spcPts val="1075"/>
              </a:spcBef>
            </a:pPr>
            <a:r>
              <a:rPr lang="zh-CN" altLang="zh-CN" u="sng" dirty="0">
                <a:latin typeface="Times New Roman" panose="02020603050405020304" pitchFamily="18" charset="0"/>
                <a:cs typeface="Times New Roman" panose="02020603050405020304" pitchFamily="18" charset="0"/>
              </a:rPr>
              <a:t>  </a:t>
            </a:r>
            <a:r>
              <a:rPr lang="zh-CN" altLang="zh-CN" u="sng" dirty="0" smtClean="0">
                <a:latin typeface="微软雅黑" panose="020B0503020204020204" pitchFamily="34" charset="-122"/>
                <a:ea typeface="微软雅黑" panose="020B0503020204020204" pitchFamily="34" charset="-122"/>
              </a:rPr>
              <a:t>社会期望</a:t>
            </a:r>
            <a:endParaRPr lang="zh-CN" altLang="zh-CN" dirty="0">
              <a:latin typeface="微软雅黑" panose="020B0503020204020204" pitchFamily="34" charset="-122"/>
              <a:ea typeface="微软雅黑" panose="020B0503020204020204" pitchFamily="34" charset="-122"/>
            </a:endParaRPr>
          </a:p>
        </p:txBody>
      </p:sp>
      <p:sp>
        <p:nvSpPr>
          <p:cNvPr id="49" name="object 22"/>
          <p:cNvSpPr>
            <a:spLocks/>
          </p:cNvSpPr>
          <p:nvPr/>
        </p:nvSpPr>
        <p:spPr bwMode="auto">
          <a:xfrm>
            <a:off x="6754168" y="4766196"/>
            <a:ext cx="2286000" cy="0"/>
          </a:xfrm>
          <a:custGeom>
            <a:avLst/>
            <a:gdLst>
              <a:gd name="T0" fmla="*/ 2286000 w 2286000"/>
              <a:gd name="T1" fmla="*/ 0 w 2286000"/>
              <a:gd name="T2" fmla="*/ 0 60000 65536"/>
              <a:gd name="T3" fmla="*/ 0 60000 65536"/>
            </a:gdLst>
            <a:ahLst/>
            <a:cxnLst>
              <a:cxn ang="T2">
                <a:pos x="T0" y="0"/>
              </a:cxn>
              <a:cxn ang="T3">
                <a:pos x="T1" y="0"/>
              </a:cxn>
            </a:cxnLst>
            <a:rect l="0" t="0" r="r" b="b"/>
            <a:pathLst>
              <a:path w="2286000">
                <a:moveTo>
                  <a:pt x="2286000" y="0"/>
                </a:moveTo>
                <a:lnTo>
                  <a:pt x="0"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0" name="object 23"/>
          <p:cNvSpPr>
            <a:spLocks/>
          </p:cNvSpPr>
          <p:nvPr/>
        </p:nvSpPr>
        <p:spPr bwMode="auto">
          <a:xfrm>
            <a:off x="6754168" y="4350271"/>
            <a:ext cx="2286000" cy="0"/>
          </a:xfrm>
          <a:custGeom>
            <a:avLst/>
            <a:gdLst>
              <a:gd name="T0" fmla="*/ 2286000 w 2286000"/>
              <a:gd name="T1" fmla="*/ 0 w 2286000"/>
              <a:gd name="T2" fmla="*/ 0 60000 65536"/>
              <a:gd name="T3" fmla="*/ 0 60000 65536"/>
            </a:gdLst>
            <a:ahLst/>
            <a:cxnLst>
              <a:cxn ang="T2">
                <a:pos x="T0" y="0"/>
              </a:cxn>
              <a:cxn ang="T3">
                <a:pos x="T1" y="0"/>
              </a:cxn>
            </a:cxnLst>
            <a:rect l="0" t="0" r="r" b="b"/>
            <a:pathLst>
              <a:path w="2286000">
                <a:moveTo>
                  <a:pt x="2286000" y="0"/>
                </a:moveTo>
                <a:lnTo>
                  <a:pt x="0" y="0"/>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1" name="object 24"/>
          <p:cNvSpPr txBox="1">
            <a:spLocks noChangeArrowheads="1"/>
          </p:cNvSpPr>
          <p:nvPr/>
        </p:nvSpPr>
        <p:spPr bwMode="auto">
          <a:xfrm>
            <a:off x="6741468" y="3458096"/>
            <a:ext cx="23114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87313" indent="-76200">
              <a:tabLst>
                <a:tab pos="315913" algn="l"/>
                <a:tab pos="2297113" algn="l"/>
              </a:tabLst>
              <a:defRPr>
                <a:solidFill>
                  <a:schemeClr val="tx1"/>
                </a:solidFill>
                <a:latin typeface="Arial" panose="020B0604020202020204" pitchFamily="34" charset="0"/>
                <a:ea typeface="宋体" panose="02010600030101010101" pitchFamily="2" charset="-122"/>
              </a:defRPr>
            </a:lvl1pPr>
            <a:lvl2pPr marL="742950" indent="-285750">
              <a:tabLst>
                <a:tab pos="315913" algn="l"/>
                <a:tab pos="2297113" algn="l"/>
              </a:tabLst>
              <a:defRPr>
                <a:solidFill>
                  <a:schemeClr val="tx1"/>
                </a:solidFill>
                <a:latin typeface="Arial" panose="020B0604020202020204" pitchFamily="34" charset="0"/>
                <a:ea typeface="宋体" panose="02010600030101010101" pitchFamily="2" charset="-122"/>
              </a:defRPr>
            </a:lvl2pPr>
            <a:lvl3pPr marL="1143000" indent="-228600">
              <a:tabLst>
                <a:tab pos="315913" algn="l"/>
                <a:tab pos="2297113" algn="l"/>
              </a:tabLst>
              <a:defRPr>
                <a:solidFill>
                  <a:schemeClr val="tx1"/>
                </a:solidFill>
                <a:latin typeface="Arial" panose="020B0604020202020204" pitchFamily="34" charset="0"/>
                <a:ea typeface="宋体" panose="02010600030101010101" pitchFamily="2" charset="-122"/>
              </a:defRPr>
            </a:lvl3pPr>
            <a:lvl4pPr marL="1600200" indent="-228600">
              <a:tabLst>
                <a:tab pos="315913" algn="l"/>
                <a:tab pos="2297113" algn="l"/>
              </a:tabLst>
              <a:defRPr>
                <a:solidFill>
                  <a:schemeClr val="tx1"/>
                </a:solidFill>
                <a:latin typeface="Arial" panose="020B0604020202020204" pitchFamily="34" charset="0"/>
                <a:ea typeface="宋体" panose="02010600030101010101" pitchFamily="2" charset="-122"/>
              </a:defRPr>
            </a:lvl4pPr>
            <a:lvl5pPr marL="2057400" indent="-228600">
              <a:tabLst>
                <a:tab pos="315913" algn="l"/>
                <a:tab pos="229711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15913" algn="l"/>
                <a:tab pos="229711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15913" algn="l"/>
                <a:tab pos="229711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15913" algn="l"/>
                <a:tab pos="229711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15913" algn="l"/>
                <a:tab pos="2297113" algn="l"/>
              </a:tabLst>
              <a:defRPr>
                <a:solidFill>
                  <a:schemeClr val="tx1"/>
                </a:solidFill>
                <a:latin typeface="Arial" panose="020B0604020202020204" pitchFamily="34" charset="0"/>
                <a:ea typeface="宋体" panose="02010600030101010101" pitchFamily="2" charset="-122"/>
              </a:defRPr>
            </a:lvl9pPr>
          </a:lstStyle>
          <a:p>
            <a:pPr>
              <a:lnSpc>
                <a:spcPct val="150000"/>
              </a:lnSpc>
              <a:spcBef>
                <a:spcPts val="100"/>
              </a:spcBef>
            </a:pPr>
            <a:r>
              <a:rPr lang="zh-CN" altLang="zh-CN" u="sng">
                <a:latin typeface="Times New Roman" panose="02020603050405020304" pitchFamily="18" charset="0"/>
                <a:cs typeface="Times New Roman" panose="02020603050405020304" pitchFamily="18" charset="0"/>
              </a:rPr>
              <a:t> 		</a:t>
            </a:r>
            <a:r>
              <a:rPr lang="zh-CN" altLang="zh-CN" u="sng">
                <a:latin typeface="微软雅黑" panose="020B0503020204020204" pitchFamily="34" charset="-122"/>
                <a:ea typeface="微软雅黑" panose="020B0503020204020204" pitchFamily="34" charset="-122"/>
              </a:rPr>
              <a:t>技术本身的发展 	 </a:t>
            </a:r>
            <a:r>
              <a:rPr lang="zh-CN" altLang="zh-CN">
                <a:latin typeface="微软雅黑" panose="020B0503020204020204" pitchFamily="34" charset="-122"/>
                <a:ea typeface="微软雅黑" panose="020B0503020204020204" pitchFamily="34" charset="-122"/>
              </a:rPr>
              <a:t>技术的相互依赖程度</a:t>
            </a:r>
          </a:p>
        </p:txBody>
      </p:sp>
      <p:pic>
        <p:nvPicPr>
          <p:cNvPr id="55" name="图片 54"/>
          <p:cNvPicPr>
            <a:picLocks noChangeAspect="1"/>
          </p:cNvPicPr>
          <p:nvPr/>
        </p:nvPicPr>
        <p:blipFill rotWithShape="1">
          <a:blip r:embed="rId3"/>
          <a:srcRect l="19908" r="19908" b="19321"/>
          <a:stretch/>
        </p:blipFill>
        <p:spPr>
          <a:xfrm>
            <a:off x="6681336" y="7937"/>
            <a:ext cx="2504738" cy="1976082"/>
          </a:xfrm>
          <a:prstGeom prst="rect">
            <a:avLst/>
          </a:prstGeom>
        </p:spPr>
      </p:pic>
      <p:sp>
        <p:nvSpPr>
          <p:cNvPr id="52" name="object 25"/>
          <p:cNvSpPr txBox="1">
            <a:spLocks noChangeArrowheads="1"/>
          </p:cNvSpPr>
          <p:nvPr/>
        </p:nvSpPr>
        <p:spPr bwMode="auto">
          <a:xfrm>
            <a:off x="7046268" y="4418534"/>
            <a:ext cx="16256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0"/>
              </a:spcBef>
            </a:pPr>
            <a:r>
              <a:rPr lang="zh-CN" altLang="zh-CN">
                <a:latin typeface="微软雅黑" panose="020B0503020204020204" pitchFamily="34" charset="-122"/>
                <a:ea typeface="微软雅黑" panose="020B0503020204020204" pitchFamily="34" charset="-122"/>
              </a:rPr>
              <a:t>技术的不确定性</a:t>
            </a:r>
          </a:p>
        </p:txBody>
      </p:sp>
      <p:sp>
        <p:nvSpPr>
          <p:cNvPr id="53" name="object 26"/>
          <p:cNvSpPr>
            <a:spLocks/>
          </p:cNvSpPr>
          <p:nvPr/>
        </p:nvSpPr>
        <p:spPr bwMode="auto">
          <a:xfrm>
            <a:off x="5855643" y="3899421"/>
            <a:ext cx="822325" cy="252413"/>
          </a:xfrm>
          <a:custGeom>
            <a:avLst/>
            <a:gdLst>
              <a:gd name="T0" fmla="*/ 0 w 822325"/>
              <a:gd name="T1" fmla="*/ 0 h 252729"/>
              <a:gd name="T2" fmla="*/ 822325 w 822325"/>
              <a:gd name="T3" fmla="*/ 251089 h 252729"/>
              <a:gd name="T4" fmla="*/ 0 60000 65536"/>
              <a:gd name="T5" fmla="*/ 0 60000 65536"/>
            </a:gdLst>
            <a:ahLst/>
            <a:cxnLst>
              <a:cxn ang="T4">
                <a:pos x="T0" y="T1"/>
              </a:cxn>
              <a:cxn ang="T5">
                <a:pos x="T2" y="T3"/>
              </a:cxn>
            </a:cxnLst>
            <a:rect l="0" t="0" r="r" b="b"/>
            <a:pathLst>
              <a:path w="822325" h="252729">
                <a:moveTo>
                  <a:pt x="0" y="0"/>
                </a:moveTo>
                <a:lnTo>
                  <a:pt x="822325" y="252349"/>
                </a:lnTo>
              </a:path>
            </a:pathLst>
          </a:custGeom>
          <a:noFill/>
          <a:ln w="289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extLst>
      <p:ext uri="{BB962C8B-B14F-4D97-AF65-F5344CB8AC3E}">
        <p14:creationId xmlns:p14="http://schemas.microsoft.com/office/powerpoint/2010/main" val="750217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4.1.4</a:t>
            </a:r>
            <a:r>
              <a:rPr lang="zh-CN" altLang="en-US" kern="0" dirty="0">
                <a:solidFill>
                  <a:sysClr val="windowText" lastClr="000000"/>
                </a:solidFill>
              </a:rPr>
              <a:t>职位设计方法</a:t>
            </a:r>
          </a:p>
        </p:txBody>
      </p:sp>
      <p:sp>
        <p:nvSpPr>
          <p:cNvPr id="3" name="矩形 2"/>
          <p:cNvSpPr/>
          <p:nvPr/>
        </p:nvSpPr>
        <p:spPr>
          <a:xfrm>
            <a:off x="488959" y="1477261"/>
            <a:ext cx="8655041" cy="3262432"/>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、职位设计的方法</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科学管理法</a:t>
            </a:r>
            <a:r>
              <a:rPr lang="zh-CN" altLang="en-US" sz="2000" dirty="0" smtClean="0">
                <a:latin typeface="微软雅黑" panose="020B0503020204020204" pitchFamily="34" charset="-122"/>
                <a:ea typeface="微软雅黑" panose="020B0503020204020204" pitchFamily="34" charset="-122"/>
              </a:rPr>
              <a:t>：工作简单化和</a:t>
            </a:r>
            <a:r>
              <a:rPr lang="zh-CN" altLang="en-US" sz="2000" b="1" dirty="0" smtClean="0">
                <a:latin typeface="微软雅黑" panose="020B0503020204020204" pitchFamily="34" charset="-122"/>
                <a:ea typeface="微软雅黑" panose="020B0503020204020204" pitchFamily="34" charset="-122"/>
              </a:rPr>
              <a:t>标准化</a:t>
            </a: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人际关系法</a:t>
            </a:r>
            <a:r>
              <a:rPr lang="zh-CN" altLang="en-US" sz="2000" dirty="0" smtClean="0">
                <a:latin typeface="微软雅黑" panose="020B0503020204020204" pitchFamily="34" charset="-122"/>
                <a:ea typeface="微软雅黑" panose="020B0503020204020204" pitchFamily="34" charset="-122"/>
              </a:rPr>
              <a:t>：员工</a:t>
            </a:r>
            <a:r>
              <a:rPr lang="zh-CN" altLang="en-US" sz="2000" b="1"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企业管理</a:t>
            </a:r>
            <a:endParaRPr lang="zh-CN" altLang="en-US"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工作</a:t>
            </a:r>
            <a:r>
              <a:rPr lang="zh-CN" altLang="en-US" sz="2000" b="1" dirty="0">
                <a:solidFill>
                  <a:srgbClr val="FF0000"/>
                </a:solidFill>
                <a:latin typeface="微软雅黑" panose="020B0503020204020204" pitchFamily="34" charset="-122"/>
                <a:ea typeface="微软雅黑" panose="020B0503020204020204" pitchFamily="34" charset="-122"/>
              </a:rPr>
              <a:t>特征模型</a:t>
            </a:r>
            <a:r>
              <a:rPr lang="zh-CN" altLang="en-US" sz="2000" b="1" dirty="0" smtClean="0">
                <a:solidFill>
                  <a:srgbClr val="FF0000"/>
                </a:solidFill>
                <a:latin typeface="微软雅黑" panose="020B0503020204020204" pitchFamily="34" charset="-122"/>
                <a:ea typeface="微软雅黑" panose="020B0503020204020204" pitchFamily="34" charset="-122"/>
              </a:rPr>
              <a:t>法</a:t>
            </a:r>
            <a:r>
              <a:rPr lang="zh-CN" altLang="en-US" sz="2000" dirty="0" smtClean="0">
                <a:latin typeface="微软雅黑" panose="020B0503020204020204" pitchFamily="34" charset="-122"/>
                <a:ea typeface="微软雅黑" panose="020B0503020204020204" pitchFamily="34" charset="-122"/>
              </a:rPr>
              <a:t>：内在激励</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solidFill>
                  <a:srgbClr val="FF0000"/>
                </a:solidFill>
                <a:latin typeface="微软雅黑" panose="020B0503020204020204" pitchFamily="34" charset="-122"/>
                <a:ea typeface="微软雅黑" panose="020B0503020204020204" pitchFamily="34" charset="-122"/>
              </a:rPr>
              <a:t>HP</a:t>
            </a:r>
            <a:r>
              <a:rPr lang="zh-CN" altLang="en-US" sz="2000" b="1" dirty="0">
                <a:solidFill>
                  <a:srgbClr val="FF0000"/>
                </a:solidFill>
                <a:latin typeface="微软雅黑" panose="020B0503020204020204" pitchFamily="34" charset="-122"/>
                <a:ea typeface="微软雅黑" panose="020B0503020204020204" pitchFamily="34" charset="-122"/>
              </a:rPr>
              <a:t>职位设计方法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优秀业绩工作体系：人际关系法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科学管理</a:t>
            </a:r>
            <a:r>
              <a:rPr lang="zh-CN" altLang="en-US" sz="2000" b="1" dirty="0" smtClean="0">
                <a:latin typeface="微软雅黑" panose="020B0503020204020204" pitchFamily="34" charset="-122"/>
                <a:ea typeface="微软雅黑" panose="020B0503020204020204" pitchFamily="34" charset="-122"/>
              </a:rPr>
              <a:t>哲学</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）其他</a:t>
            </a:r>
            <a:r>
              <a:rPr lang="zh-CN" altLang="en-US" sz="2000" dirty="0" smtClean="0">
                <a:latin typeface="微软雅黑" panose="020B0503020204020204" pitchFamily="34" charset="-122"/>
                <a:ea typeface="微软雅黑" panose="020B0503020204020204" pitchFamily="34" charset="-122"/>
              </a:rPr>
              <a:t>方法</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辅助</a:t>
            </a:r>
            <a:r>
              <a:rPr lang="zh-CN" altLang="en-US" sz="2000" dirty="0">
                <a:latin typeface="微软雅黑" panose="020B0503020204020204" pitchFamily="34" charset="-122"/>
                <a:ea typeface="微软雅黑" panose="020B0503020204020204" pitchFamily="34" charset="-122"/>
              </a:rPr>
              <a:t>工作职位设计</a:t>
            </a:r>
            <a:r>
              <a:rPr lang="zh-CN" altLang="en-US" sz="2000" dirty="0" smtClean="0">
                <a:latin typeface="微软雅黑" panose="020B0503020204020204" pitchFamily="34" charset="-122"/>
                <a:ea typeface="微软雅黑" panose="020B0503020204020204" pitchFamily="34" charset="-122"/>
              </a:rPr>
              <a:t>法（缩短</a:t>
            </a:r>
            <a:r>
              <a:rPr lang="zh-CN" altLang="en-US" sz="2000" dirty="0">
                <a:latin typeface="微软雅黑" panose="020B0503020204020204" pitchFamily="34" charset="-122"/>
                <a:ea typeface="微软雅黑" panose="020B0503020204020204" pitchFamily="34" charset="-122"/>
              </a:rPr>
              <a:t>工作</a:t>
            </a:r>
            <a:r>
              <a:rPr lang="zh-CN" altLang="en-US" sz="2000" dirty="0" smtClean="0">
                <a:latin typeface="微软雅黑" panose="020B0503020204020204" pitchFamily="34" charset="-122"/>
                <a:ea typeface="微软雅黑" panose="020B0503020204020204" pitchFamily="34" charset="-122"/>
              </a:rPr>
              <a:t>周、弹性工作制</a:t>
            </a:r>
            <a:r>
              <a:rPr lang="zh-CN" altLang="en-US" sz="20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rotWithShape="1">
          <a:blip r:embed="rId3"/>
          <a:srcRect l="19908" r="19908" b="21878"/>
          <a:stretch/>
        </p:blipFill>
        <p:spPr>
          <a:xfrm>
            <a:off x="6699478" y="51470"/>
            <a:ext cx="2409026" cy="1840346"/>
          </a:xfrm>
          <a:prstGeom prst="rect">
            <a:avLst/>
          </a:prstGeom>
        </p:spPr>
      </p:pic>
      <p:sp>
        <p:nvSpPr>
          <p:cNvPr id="16" name="文本框 15">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077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课程教材</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2566" y="1059582"/>
            <a:ext cx="3507854" cy="3507854"/>
          </a:xfrm>
          <a:prstGeom prst="rect">
            <a:avLst/>
          </a:prstGeom>
        </p:spPr>
      </p:pic>
      <p:sp>
        <p:nvSpPr>
          <p:cNvPr id="5" name="文本框 4"/>
          <p:cNvSpPr txBox="1"/>
          <p:nvPr/>
        </p:nvSpPr>
        <p:spPr>
          <a:xfrm>
            <a:off x="3680842" y="1797846"/>
            <a:ext cx="5436096" cy="2031325"/>
          </a:xfrm>
          <a:prstGeom prst="rect">
            <a:avLst/>
          </a:prstGeom>
          <a:noFill/>
        </p:spPr>
        <p:txBody>
          <a:bodyPr wrap="square" rtlCol="0">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教材名称：</a:t>
            </a: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人力资源管理</a:t>
            </a:r>
            <a:r>
              <a:rPr lang="zh-CN" altLang="en-US" sz="2800" b="1" dirty="0" smtClean="0">
                <a:latin typeface="微软雅黑" panose="020B0503020204020204" pitchFamily="34" charset="-122"/>
                <a:ea typeface="微软雅黑" panose="020B0503020204020204" pitchFamily="34" charset="-122"/>
              </a:rPr>
              <a:t>概论</a:t>
            </a:r>
            <a:r>
              <a:rPr lang="en-US" altLang="zh-CN" sz="2800" b="1" dirty="0" smtClean="0">
                <a:latin typeface="微软雅黑" panose="020B0503020204020204" pitchFamily="34" charset="-122"/>
                <a:ea typeface="微软雅黑" panose="020B0503020204020204" pitchFamily="34" charset="-122"/>
              </a:rPr>
              <a:t>》</a:t>
            </a:r>
          </a:p>
          <a:p>
            <a:pPr>
              <a:lnSpc>
                <a:spcPct val="150000"/>
              </a:lnSpc>
            </a:pPr>
            <a:r>
              <a:rPr lang="zh-CN" altLang="en-US" sz="2800" b="1" dirty="0" smtClean="0">
                <a:latin typeface="微软雅黑" panose="020B0503020204020204" pitchFamily="34" charset="-122"/>
                <a:ea typeface="微软雅黑" panose="020B0503020204020204" pitchFamily="34" charset="-122"/>
              </a:rPr>
              <a:t>教材主编：谌新民</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代码：</a:t>
            </a:r>
            <a:r>
              <a:rPr lang="en-US" altLang="zh-CN" sz="2800" b="1" dirty="0" smtClean="0">
                <a:latin typeface="微软雅黑" panose="020B0503020204020204" pitchFamily="34" charset="-122"/>
                <a:ea typeface="微软雅黑" panose="020B0503020204020204" pitchFamily="34" charset="-122"/>
              </a:rPr>
              <a:t>11466</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321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4.1.4</a:t>
            </a:r>
            <a:r>
              <a:rPr lang="zh-CN" altLang="en-US" kern="0" dirty="0">
                <a:solidFill>
                  <a:sysClr val="windowText" lastClr="000000"/>
                </a:solidFill>
              </a:rPr>
              <a:t>职位设计方法</a:t>
            </a:r>
          </a:p>
        </p:txBody>
      </p:sp>
      <p:sp>
        <p:nvSpPr>
          <p:cNvPr id="3" name="矩形 2"/>
          <p:cNvSpPr/>
          <p:nvPr/>
        </p:nvSpPr>
        <p:spPr>
          <a:xfrm>
            <a:off x="488959" y="1477261"/>
            <a:ext cx="8655041" cy="3600986"/>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、职位设计的操作和容易发生的</a:t>
            </a:r>
            <a:r>
              <a:rPr lang="zh-CN" altLang="en-US" sz="2000" b="1" dirty="0" smtClean="0">
                <a:latin typeface="微软雅黑" panose="020B0503020204020204" pitchFamily="34" charset="-122"/>
                <a:ea typeface="微软雅黑" panose="020B0503020204020204" pitchFamily="34" charset="-122"/>
              </a:rPr>
              <a:t>问题</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）职业设计的操作（使用部门的职能分解表）</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）职位设计时应注意的</a:t>
            </a:r>
            <a:r>
              <a:rPr lang="zh-CN" altLang="en-US" sz="2000" dirty="0" smtClean="0">
                <a:latin typeface="微软雅黑" panose="020B0503020204020204" pitchFamily="34" charset="-122"/>
                <a:ea typeface="微软雅黑" panose="020B0503020204020204" pitchFamily="34" charset="-122"/>
              </a:rPr>
              <a:t>问题</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20000"/>
              </a:lnSpc>
              <a:spcBef>
                <a:spcPct val="500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职位数 ≠ 人员</a:t>
            </a:r>
            <a:r>
              <a:rPr lang="zh-CN" altLang="en-US" sz="2000" dirty="0" smtClean="0">
                <a:latin typeface="微软雅黑" panose="020B0503020204020204" pitchFamily="34" charset="-122"/>
                <a:ea typeface="微软雅黑" panose="020B0503020204020204" pitchFamily="34" charset="-122"/>
              </a:rPr>
              <a:t>数</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20000"/>
              </a:lnSpc>
              <a:spcBef>
                <a:spcPct val="500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注意各职位工作的</a:t>
            </a:r>
            <a:r>
              <a:rPr lang="zh-CN" altLang="en-US" sz="2000" dirty="0" smtClean="0">
                <a:latin typeface="微软雅黑" panose="020B0503020204020204" pitchFamily="34" charset="-122"/>
                <a:ea typeface="微软雅黑" panose="020B0503020204020204" pitchFamily="34" charset="-122"/>
              </a:rPr>
              <a:t>饱和度</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20000"/>
              </a:lnSpc>
              <a:spcBef>
                <a:spcPct val="500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要注意“能级匹配”。（</a:t>
            </a:r>
            <a:r>
              <a:rPr lang="zh-CN" altLang="en-US" sz="2000" b="1" dirty="0">
                <a:latin typeface="微软雅黑" panose="020B0503020204020204" pitchFamily="34" charset="-122"/>
                <a:ea typeface="微软雅黑" panose="020B0503020204020204" pitchFamily="34" charset="-122"/>
              </a:rPr>
              <a:t>功能大等级高、反之则低</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lnSpc>
                <a:spcPct val="120000"/>
              </a:lnSpc>
              <a:spcBef>
                <a:spcPct val="50000"/>
              </a:spcBef>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一般</a:t>
            </a:r>
            <a:r>
              <a:rPr lang="zh-CN" altLang="en-US"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个层次：决策层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管理层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执行层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操作</a:t>
            </a:r>
            <a:r>
              <a:rPr lang="zh-CN" altLang="en-US" sz="2000" dirty="0" smtClean="0">
                <a:latin typeface="微软雅黑" panose="020B0503020204020204" pitchFamily="34" charset="-122"/>
                <a:ea typeface="微软雅黑" panose="020B0503020204020204" pitchFamily="34" charset="-122"/>
              </a:rPr>
              <a:t>层</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a:srcRect l="19908" r="19908" b="21878"/>
          <a:stretch/>
        </p:blipFill>
        <p:spPr>
          <a:xfrm>
            <a:off x="6699478" y="51470"/>
            <a:ext cx="2409026" cy="1840346"/>
          </a:xfrm>
          <a:prstGeom prst="rect">
            <a:avLst/>
          </a:prstGeom>
        </p:spPr>
      </p:pic>
      <p:sp>
        <p:nvSpPr>
          <p:cNvPr id="16" name="文本框 15">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245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rotWithShape="1">
          <a:blip r:embed="rId3"/>
          <a:srcRect l="18403" r="19908" b="19321"/>
          <a:stretch/>
        </p:blipFill>
        <p:spPr>
          <a:xfrm>
            <a:off x="6627898" y="51470"/>
            <a:ext cx="2454262" cy="1889035"/>
          </a:xfrm>
          <a:prstGeom prst="rect">
            <a:avLst/>
          </a:prstGeom>
        </p:spPr>
      </p:pic>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4.1.5</a:t>
            </a:r>
            <a:r>
              <a:rPr lang="zh-CN" altLang="en-US" kern="0" dirty="0">
                <a:solidFill>
                  <a:sysClr val="windowText" lastClr="000000"/>
                </a:solidFill>
              </a:rPr>
              <a:t>职位再设计的后果</a:t>
            </a:r>
          </a:p>
        </p:txBody>
      </p:sp>
      <p:sp>
        <p:nvSpPr>
          <p:cNvPr id="3" name="矩形 2"/>
          <p:cNvSpPr/>
          <p:nvPr/>
        </p:nvSpPr>
        <p:spPr>
          <a:xfrm>
            <a:off x="488959" y="1477261"/>
            <a:ext cx="8187497" cy="3569695"/>
          </a:xfrm>
          <a:prstGeom prst="rect">
            <a:avLst/>
          </a:prstGeom>
        </p:spPr>
        <p:txBody>
          <a:bodyPr wrap="square">
            <a:spAutoFit/>
          </a:bodyPr>
          <a:lstStyle/>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、对企业组织的消极影响</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）直接消极影响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直接成本</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）间接消极影响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妨碍正常生产，培训成本成了沉没</a:t>
            </a:r>
            <a:r>
              <a:rPr lang="zh-CN" altLang="en-US" sz="2000" dirty="0" smtClean="0">
                <a:latin typeface="微软雅黑" panose="020B0503020204020204" pitchFamily="34" charset="-122"/>
                <a:ea typeface="微软雅黑" panose="020B0503020204020204" pitchFamily="34" charset="-122"/>
              </a:rPr>
              <a:t>成本</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、对</a:t>
            </a:r>
            <a:r>
              <a:rPr lang="zh-CN" altLang="en-US" sz="2000" dirty="0">
                <a:latin typeface="微软雅黑" panose="020B0503020204020204" pitchFamily="34" charset="-122"/>
                <a:ea typeface="微软雅黑" panose="020B0503020204020204" pitchFamily="34" charset="-122"/>
              </a:rPr>
              <a:t>企业组织的积极影响</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）更正了企业不合理的职位设计</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）合理的职位设计能使员工产生内在性激励，提高团队的工作效率</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）合理的职位设计能让员工明白工作的</a:t>
            </a:r>
            <a:r>
              <a:rPr lang="zh-CN" altLang="en-US" sz="2000" dirty="0" smtClean="0">
                <a:latin typeface="微软雅黑" panose="020B0503020204020204" pitchFamily="34" charset="-122"/>
                <a:ea typeface="微软雅黑" panose="020B0503020204020204" pitchFamily="34" charset="-122"/>
              </a:rPr>
              <a:t>意义</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006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（）的基本方法是工作简单化和标准化，把每项工作简化到其最简单的任务，然 后让员工在严密的监督下完成它。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、科学管理法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、人际关系法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、工作特征模型法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HP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职位设计方法</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975937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（）的基本方法是工作简单化和标准化，把每项工作简化到其最简单的任务，然 后让员工在严密的监督下完成它。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、科学管理法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、人际关系法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、工作特征模型法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HP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职位设计方法</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265281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（），是将科学管理哲学与人际关系方法结合起来的一个职位设计方法。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、科学管理法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、人际关系法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、工作特征模型法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HP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职位设计方法</a:t>
            </a:r>
          </a:p>
        </p:txBody>
      </p:sp>
    </p:spTree>
    <p:extLst>
      <p:ext uri="{BB962C8B-B14F-4D97-AF65-F5344CB8AC3E}">
        <p14:creationId xmlns:p14="http://schemas.microsoft.com/office/powerpoint/2010/main" val="20095462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（），是将科学管理哲学与人际关系方法结合起来的一个职位设计方法。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、科学管理法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、人际关系法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、工作特征模型法</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HP </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职位设计方法</a:t>
            </a:r>
          </a:p>
        </p:txBody>
      </p:sp>
    </p:spTree>
    <p:extLst>
      <p:ext uri="{BB962C8B-B14F-4D97-AF65-F5344CB8AC3E}">
        <p14:creationId xmlns:p14="http://schemas.microsoft.com/office/powerpoint/2010/main" val="2554116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【1401】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职位设计的权变因素主要有（）</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、组织因素</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、环境因素</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、人员因素</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、社会期望</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、技术因素</a:t>
            </a:r>
          </a:p>
        </p:txBody>
      </p:sp>
    </p:spTree>
    <p:extLst>
      <p:ext uri="{BB962C8B-B14F-4D97-AF65-F5344CB8AC3E}">
        <p14:creationId xmlns:p14="http://schemas.microsoft.com/office/powerpoint/2010/main" val="289660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【1401】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职位设计的权变因素主要有（）</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、组织因素</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、环境因素</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、人员因素</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、社会期望</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、技术因素</a:t>
            </a:r>
          </a:p>
        </p:txBody>
      </p:sp>
    </p:spTree>
    <p:extLst>
      <p:ext uri="{BB962C8B-B14F-4D97-AF65-F5344CB8AC3E}">
        <p14:creationId xmlns:p14="http://schemas.microsoft.com/office/powerpoint/2010/main" val="27997730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46629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第四</a:t>
            </a:r>
            <a:r>
              <a:rPr lang="zh-CN" altLang="en-US" b="1" dirty="0" smtClean="0">
                <a:solidFill>
                  <a:srgbClr val="404040"/>
                </a:solidFill>
                <a:latin typeface="微软雅黑" panose="020B0503020204020204" pitchFamily="34" charset="-122"/>
                <a:ea typeface="微软雅黑" panose="020B0503020204020204" pitchFamily="34" charset="-122"/>
              </a:rPr>
              <a:t>章  组织发展</a:t>
            </a:r>
            <a:r>
              <a:rPr lang="zh-CN" altLang="en-US" b="1" dirty="0">
                <a:solidFill>
                  <a:srgbClr val="404040"/>
                </a:solidFill>
                <a:latin typeface="微软雅黑" panose="020B0503020204020204" pitchFamily="34" charset="-122"/>
                <a:ea typeface="微软雅黑" panose="020B0503020204020204" pitchFamily="34" charset="-122"/>
              </a:rPr>
              <a:t>与职位设计</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1275360"/>
            <a:ext cx="9144000" cy="2592779"/>
          </a:xfrm>
          <a:prstGeom prst="rect">
            <a:avLst/>
          </a:prstGeom>
        </p:spPr>
      </p:pic>
    </p:spTree>
    <p:extLst>
      <p:ext uri="{BB962C8B-B14F-4D97-AF65-F5344CB8AC3E}">
        <p14:creationId xmlns:p14="http://schemas.microsoft.com/office/powerpoint/2010/main" val="2736690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第四章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组织发展与职位设计</a:t>
              </a:r>
            </a:p>
          </p:txBody>
        </p:sp>
      </p:grpSp>
    </p:spTree>
    <p:extLst>
      <p:ext uri="{BB962C8B-B14F-4D97-AF65-F5344CB8AC3E}">
        <p14:creationId xmlns:p14="http://schemas.microsoft.com/office/powerpoint/2010/main" val="32800751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4.2 </a:t>
            </a:r>
            <a:r>
              <a:rPr lang="zh-CN" altLang="en-US" b="1" dirty="0" smtClean="0">
                <a:solidFill>
                  <a:srgbClr val="404040"/>
                </a:solidFill>
                <a:latin typeface="微软雅黑" panose="020B0503020204020204" pitchFamily="34" charset="-122"/>
                <a:ea typeface="微软雅黑" panose="020B0503020204020204" pitchFamily="34" charset="-122"/>
              </a:rPr>
              <a:t>组织</a:t>
            </a:r>
            <a:r>
              <a:rPr lang="zh-CN" altLang="en-US" b="1" dirty="0">
                <a:solidFill>
                  <a:srgbClr val="404040"/>
                </a:solidFill>
                <a:latin typeface="微软雅黑" panose="020B0503020204020204" pitchFamily="34" charset="-122"/>
                <a:ea typeface="微软雅黑" panose="020B0503020204020204" pitchFamily="34" charset="-122"/>
              </a:rPr>
              <a:t>结构设计</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4.2.1</a:t>
            </a:r>
            <a:r>
              <a:rPr lang="zh-CN" altLang="en-US" kern="0" dirty="0">
                <a:solidFill>
                  <a:sysClr val="windowText" lastClr="000000"/>
                </a:solidFill>
              </a:rPr>
              <a:t>组织结构设计的定义和原则</a:t>
            </a:r>
          </a:p>
        </p:txBody>
      </p:sp>
      <p:sp>
        <p:nvSpPr>
          <p:cNvPr id="3" name="矩形 2"/>
          <p:cNvSpPr/>
          <p:nvPr/>
        </p:nvSpPr>
        <p:spPr>
          <a:xfrm>
            <a:off x="488959" y="1477261"/>
            <a:ext cx="8187497" cy="1576842"/>
          </a:xfrm>
          <a:prstGeom prst="rect">
            <a:avLst/>
          </a:prstGeom>
        </p:spPr>
        <p:txBody>
          <a:bodyPr wrap="square">
            <a:spAutoFit/>
          </a:bodyPr>
          <a:lstStyle/>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、组织结构设计的</a:t>
            </a:r>
            <a:r>
              <a:rPr lang="zh-CN" altLang="en-US" sz="2000" dirty="0" smtClean="0">
                <a:latin typeface="微软雅黑" panose="020B0503020204020204" pitchFamily="34" charset="-122"/>
                <a:ea typeface="微软雅黑" panose="020B0503020204020204" pitchFamily="34" charset="-122"/>
              </a:rPr>
              <a:t>定义</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是</a:t>
            </a:r>
            <a:r>
              <a:rPr lang="zh-CN" altLang="en-US" sz="2000" dirty="0">
                <a:latin typeface="微软雅黑" panose="020B0503020204020204" pitchFamily="34" charset="-122"/>
                <a:ea typeface="微软雅黑" panose="020B0503020204020204" pitchFamily="34" charset="-122"/>
              </a:rPr>
              <a:t>一个</a:t>
            </a:r>
            <a:r>
              <a:rPr lang="zh-CN" altLang="en-US" sz="2000" b="1" dirty="0">
                <a:latin typeface="微软雅黑" panose="020B0503020204020204" pitchFamily="34" charset="-122"/>
                <a:ea typeface="微软雅黑" panose="020B0503020204020204" pitchFamily="34" charset="-122"/>
              </a:rPr>
              <a:t>组织变革</a:t>
            </a:r>
            <a:r>
              <a:rPr lang="zh-CN" altLang="en-US" sz="2000" dirty="0">
                <a:latin typeface="微软雅黑" panose="020B0503020204020204" pitchFamily="34" charset="-122"/>
                <a:ea typeface="微软雅黑" panose="020B0503020204020204" pitchFamily="34" charset="-122"/>
              </a:rPr>
              <a:t>的过程，是把企业的任务、流程、权力和责任重新进行有效组合和协调的一种活动</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467490" y="52070"/>
            <a:ext cx="2676510" cy="1475030"/>
          </a:xfrm>
          <a:prstGeom prst="rect">
            <a:avLst/>
          </a:prstGeom>
        </p:spPr>
      </p:pic>
    </p:spTree>
    <p:extLst>
      <p:ext uri="{BB962C8B-B14F-4D97-AF65-F5344CB8AC3E}">
        <p14:creationId xmlns:p14="http://schemas.microsoft.com/office/powerpoint/2010/main" val="2664346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4.2 </a:t>
            </a:r>
            <a:r>
              <a:rPr lang="zh-CN" altLang="en-US" b="1" dirty="0" smtClean="0">
                <a:solidFill>
                  <a:srgbClr val="404040"/>
                </a:solidFill>
                <a:latin typeface="微软雅黑" panose="020B0503020204020204" pitchFamily="34" charset="-122"/>
                <a:ea typeface="微软雅黑" panose="020B0503020204020204" pitchFamily="34" charset="-122"/>
              </a:rPr>
              <a:t>组织</a:t>
            </a:r>
            <a:r>
              <a:rPr lang="zh-CN" altLang="en-US" b="1" dirty="0">
                <a:solidFill>
                  <a:srgbClr val="404040"/>
                </a:solidFill>
                <a:latin typeface="微软雅黑" panose="020B0503020204020204" pitchFamily="34" charset="-122"/>
                <a:ea typeface="微软雅黑" panose="020B0503020204020204" pitchFamily="34" charset="-122"/>
              </a:rPr>
              <a:t>结构设计</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4.2.1</a:t>
            </a:r>
            <a:r>
              <a:rPr lang="zh-CN" altLang="en-US" kern="0" dirty="0">
                <a:solidFill>
                  <a:sysClr val="windowText" lastClr="000000"/>
                </a:solidFill>
              </a:rPr>
              <a:t>组织结构设计的定义和原则</a:t>
            </a:r>
          </a:p>
        </p:txBody>
      </p:sp>
      <p:sp>
        <p:nvSpPr>
          <p:cNvPr id="3" name="矩形 2"/>
          <p:cNvSpPr/>
          <p:nvPr/>
        </p:nvSpPr>
        <p:spPr>
          <a:xfrm>
            <a:off x="488959" y="1477261"/>
            <a:ext cx="8187497" cy="3262432"/>
          </a:xfrm>
          <a:prstGeom prst="rect">
            <a:avLst/>
          </a:prstGeom>
        </p:spPr>
        <p:txBody>
          <a:bodyPr wrap="square">
            <a:spAutoFit/>
          </a:bodyPr>
          <a:lstStyle/>
          <a:p>
            <a:pPr>
              <a:lnSpc>
                <a:spcPct val="130000"/>
              </a:lnSpc>
              <a:spcBef>
                <a:spcPct val="50000"/>
              </a:spcBef>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组织结构设计</a:t>
            </a:r>
            <a:r>
              <a:rPr lang="zh-CN" altLang="en-US" sz="2000" dirty="0" smtClean="0">
                <a:latin typeface="微软雅黑" panose="020B0503020204020204" pitchFamily="34" charset="-122"/>
                <a:ea typeface="微软雅黑" panose="020B0503020204020204" pitchFamily="34" charset="-122"/>
              </a:rPr>
              <a:t>的原则</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）目标一致</a:t>
            </a:r>
            <a:r>
              <a:rPr lang="zh-CN" altLang="en-US" sz="2000" dirty="0" smtClean="0">
                <a:latin typeface="微软雅黑" panose="020B0503020204020204" pitchFamily="34" charset="-122"/>
                <a:ea typeface="微软雅黑" panose="020B0503020204020204" pitchFamily="34" charset="-122"/>
              </a:rPr>
              <a:t>原则</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）精干高效</a:t>
            </a:r>
            <a:r>
              <a:rPr lang="zh-CN" altLang="en-US" sz="2000" dirty="0" smtClean="0">
                <a:latin typeface="微软雅黑" panose="020B0503020204020204" pitchFamily="34" charset="-122"/>
                <a:ea typeface="微软雅黑" panose="020B0503020204020204" pitchFamily="34" charset="-122"/>
              </a:rPr>
              <a:t>原则</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）分工与协作</a:t>
            </a:r>
            <a:r>
              <a:rPr lang="zh-CN" altLang="en-US" sz="2000" dirty="0" smtClean="0">
                <a:latin typeface="微软雅黑" panose="020B0503020204020204" pitchFamily="34" charset="-122"/>
                <a:ea typeface="微软雅黑" panose="020B0503020204020204" pitchFamily="34" charset="-122"/>
              </a:rPr>
              <a:t>原则</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）集权与分权相结合的</a:t>
            </a:r>
            <a:r>
              <a:rPr lang="zh-CN" altLang="en-US" sz="2000" dirty="0" smtClean="0">
                <a:latin typeface="微软雅黑" panose="020B0503020204020204" pitchFamily="34" charset="-122"/>
                <a:ea typeface="微软雅黑" panose="020B0503020204020204" pitchFamily="34" charset="-122"/>
              </a:rPr>
              <a:t>原则</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）稳定性与适应性相结合的原则</a:t>
            </a:r>
          </a:p>
        </p:txBody>
      </p:sp>
      <p:pic>
        <p:nvPicPr>
          <p:cNvPr id="4" name="图片 3"/>
          <p:cNvPicPr>
            <a:picLocks noChangeAspect="1"/>
          </p:cNvPicPr>
          <p:nvPr/>
        </p:nvPicPr>
        <p:blipFill>
          <a:blip r:embed="rId3"/>
          <a:stretch>
            <a:fillRect/>
          </a:stretch>
        </p:blipFill>
        <p:spPr>
          <a:xfrm>
            <a:off x="6467490" y="52070"/>
            <a:ext cx="2676510" cy="1475030"/>
          </a:xfrm>
          <a:prstGeom prst="rect">
            <a:avLst/>
          </a:prstGeom>
        </p:spPr>
      </p:pic>
    </p:spTree>
    <p:extLst>
      <p:ext uri="{BB962C8B-B14F-4D97-AF65-F5344CB8AC3E}">
        <p14:creationId xmlns:p14="http://schemas.microsoft.com/office/powerpoint/2010/main" val="2956632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1314450" y="4572000"/>
            <a:ext cx="6400800"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11" name="直接箭头连接符 10">
            <a:extLst/>
          </p:cNvPr>
          <p:cNvCxnSpPr/>
          <p:nvPr/>
        </p:nvCxnSpPr>
        <p:spPr>
          <a:xfrm>
            <a:off x="4560094" y="1543050"/>
            <a:ext cx="0" cy="2166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p:cNvPr>
          <p:cNvCxnSpPr/>
          <p:nvPr/>
        </p:nvCxnSpPr>
        <p:spPr>
          <a:xfrm>
            <a:off x="4550569" y="3212307"/>
            <a:ext cx="0" cy="2166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p:cNvPr>
          <p:cNvCxnSpPr/>
          <p:nvPr/>
        </p:nvCxnSpPr>
        <p:spPr>
          <a:xfrm>
            <a:off x="4550569" y="2639616"/>
            <a:ext cx="0" cy="21788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p:cNvPr>
          <p:cNvCxnSpPr/>
          <p:nvPr/>
        </p:nvCxnSpPr>
        <p:spPr>
          <a:xfrm>
            <a:off x="4544616" y="2087166"/>
            <a:ext cx="0" cy="2166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p:cNvPr>
          <p:cNvCxnSpPr/>
          <p:nvPr/>
        </p:nvCxnSpPr>
        <p:spPr>
          <a:xfrm>
            <a:off x="4550569" y="4400550"/>
            <a:ext cx="0" cy="2166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p:cNvPr>
          <p:cNvCxnSpPr/>
          <p:nvPr/>
        </p:nvCxnSpPr>
        <p:spPr>
          <a:xfrm>
            <a:off x="4544616" y="3782616"/>
            <a:ext cx="0" cy="21788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3017" name="Rectangle 3"/>
          <p:cNvSpPr>
            <a:spLocks noGrp="1" noChangeArrowheads="1"/>
          </p:cNvSpPr>
          <p:nvPr>
            <p:ph type="body" idx="4294967295"/>
          </p:nvPr>
        </p:nvSpPr>
        <p:spPr bwMode="auto">
          <a:xfrm>
            <a:off x="2286000" y="1172766"/>
            <a:ext cx="4512469" cy="37028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ormAutofit fontScale="92500"/>
          </a:bodyPr>
          <a:lstStyle/>
          <a:p>
            <a:pPr marL="0" indent="0" algn="ctr">
              <a:lnSpc>
                <a:spcPct val="150000"/>
              </a:lnSpc>
              <a:buNone/>
            </a:pPr>
            <a:r>
              <a:rPr lang="zh-CN" altLang="en-US" sz="1350" dirty="0">
                <a:latin typeface="微软雅黑" panose="020B0503020204020204" pitchFamily="34" charset="-122"/>
                <a:ea typeface="微软雅黑" panose="020B0503020204020204" pitchFamily="34" charset="-122"/>
              </a:rPr>
              <a:t>（一）确定企业的主导业务流程（价值链的关系）；</a:t>
            </a:r>
          </a:p>
        </p:txBody>
      </p:sp>
      <p:sp>
        <p:nvSpPr>
          <p:cNvPr id="43019" name="矩形 1"/>
          <p:cNvSpPr>
            <a:spLocks noChangeArrowheads="1"/>
          </p:cNvSpPr>
          <p:nvPr/>
        </p:nvSpPr>
        <p:spPr bwMode="auto">
          <a:xfrm>
            <a:off x="2057400" y="1743075"/>
            <a:ext cx="4953000" cy="40395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zh-CN" altLang="en-US" sz="1350" dirty="0">
                <a:solidFill>
                  <a:srgbClr val="000000"/>
                </a:solidFill>
                <a:latin typeface="微软雅黑" panose="020B0503020204020204" pitchFamily="34" charset="-122"/>
                <a:ea typeface="微软雅黑" panose="020B0503020204020204" pitchFamily="34" charset="-122"/>
              </a:rPr>
              <a:t>（二）确定企业管理层次（</a:t>
            </a:r>
            <a:r>
              <a:rPr lang="en-US" altLang="zh-CN" sz="1350" dirty="0">
                <a:solidFill>
                  <a:srgbClr val="000000"/>
                </a:solidFill>
                <a:latin typeface="微软雅黑" panose="020B0503020204020204" pitchFamily="34" charset="-122"/>
                <a:ea typeface="微软雅黑" panose="020B0503020204020204" pitchFamily="34" charset="-122"/>
              </a:rPr>
              <a:t>3</a:t>
            </a:r>
            <a:r>
              <a:rPr lang="zh-CN" altLang="en-US" sz="1350" dirty="0">
                <a:solidFill>
                  <a:srgbClr val="000000"/>
                </a:solidFill>
                <a:latin typeface="微软雅黑" panose="020B0503020204020204" pitchFamily="34" charset="-122"/>
                <a:ea typeface="微软雅黑" panose="020B0503020204020204" pitchFamily="34" charset="-122"/>
              </a:rPr>
              <a:t>层）和</a:t>
            </a:r>
            <a:r>
              <a:rPr lang="zh-CN" altLang="en-US" sz="1350" b="1" dirty="0">
                <a:solidFill>
                  <a:srgbClr val="FF0000"/>
                </a:solidFill>
                <a:latin typeface="微软雅黑" panose="020B0503020204020204" pitchFamily="34" charset="-122"/>
                <a:ea typeface="微软雅黑" panose="020B0503020204020204" pitchFamily="34" charset="-122"/>
              </a:rPr>
              <a:t>管理幅度</a:t>
            </a:r>
            <a:r>
              <a:rPr lang="zh-CN" altLang="en-US" sz="1350" dirty="0">
                <a:solidFill>
                  <a:srgbClr val="000000"/>
                </a:solidFill>
                <a:latin typeface="微软雅黑" panose="020B0503020204020204" pitchFamily="34" charset="-122"/>
                <a:ea typeface="微软雅黑" panose="020B0503020204020204" pitchFamily="34" charset="-122"/>
              </a:rPr>
              <a:t>（</a:t>
            </a:r>
            <a:r>
              <a:rPr lang="en-US" altLang="zh-CN" sz="1350" dirty="0">
                <a:solidFill>
                  <a:srgbClr val="000000"/>
                </a:solidFill>
                <a:latin typeface="微软雅黑" panose="020B0503020204020204" pitchFamily="34" charset="-122"/>
                <a:ea typeface="微软雅黑" panose="020B0503020204020204" pitchFamily="34" charset="-122"/>
              </a:rPr>
              <a:t>6-9</a:t>
            </a:r>
            <a:r>
              <a:rPr lang="zh-CN" altLang="en-US" sz="1350" dirty="0">
                <a:solidFill>
                  <a:srgbClr val="000000"/>
                </a:solidFill>
                <a:latin typeface="微软雅黑" panose="020B0503020204020204" pitchFamily="34" charset="-122"/>
                <a:ea typeface="微软雅黑" panose="020B0503020204020204" pitchFamily="34" charset="-122"/>
              </a:rPr>
              <a:t>人）；</a:t>
            </a:r>
          </a:p>
        </p:txBody>
      </p:sp>
      <p:sp>
        <p:nvSpPr>
          <p:cNvPr id="43020" name="矩形 3"/>
          <p:cNvSpPr>
            <a:spLocks noChangeArrowheads="1"/>
          </p:cNvSpPr>
          <p:nvPr/>
        </p:nvSpPr>
        <p:spPr bwMode="auto">
          <a:xfrm>
            <a:off x="2057401" y="2284810"/>
            <a:ext cx="4945856" cy="40395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zh-CN" altLang="en-US" sz="1350" dirty="0">
                <a:solidFill>
                  <a:srgbClr val="000000"/>
                </a:solidFill>
                <a:latin typeface="微软雅黑" panose="020B0503020204020204" pitchFamily="34" charset="-122"/>
                <a:ea typeface="微软雅黑" panose="020B0503020204020204" pitchFamily="34" charset="-122"/>
              </a:rPr>
              <a:t>（三）从主导业务流程上划分企业的各种职能管理部门；</a:t>
            </a:r>
          </a:p>
        </p:txBody>
      </p:sp>
      <p:sp>
        <p:nvSpPr>
          <p:cNvPr id="43021" name="矩形 5"/>
          <p:cNvSpPr>
            <a:spLocks noChangeArrowheads="1"/>
          </p:cNvSpPr>
          <p:nvPr/>
        </p:nvSpPr>
        <p:spPr bwMode="auto">
          <a:xfrm>
            <a:off x="3028950" y="2819400"/>
            <a:ext cx="3009900" cy="40395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zh-CN" altLang="en-US" sz="1350">
                <a:solidFill>
                  <a:srgbClr val="000000"/>
                </a:solidFill>
                <a:latin typeface="微软雅黑" panose="020B0503020204020204" pitchFamily="34" charset="-122"/>
                <a:ea typeface="微软雅黑" panose="020B0503020204020204" pitchFamily="34" charset="-122"/>
              </a:rPr>
              <a:t>（四）企业辅助职能部门的设置；</a:t>
            </a:r>
          </a:p>
        </p:txBody>
      </p:sp>
      <p:sp>
        <p:nvSpPr>
          <p:cNvPr id="43022" name="矩形 6"/>
          <p:cNvSpPr>
            <a:spLocks noChangeArrowheads="1"/>
          </p:cNvSpPr>
          <p:nvPr/>
        </p:nvSpPr>
        <p:spPr bwMode="auto">
          <a:xfrm>
            <a:off x="2343150" y="3390900"/>
            <a:ext cx="4398169" cy="40395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zh-CN" altLang="en-US" sz="1350">
                <a:solidFill>
                  <a:srgbClr val="000000"/>
                </a:solidFill>
                <a:latin typeface="微软雅黑" panose="020B0503020204020204" pitchFamily="34" charset="-122"/>
                <a:ea typeface="微软雅黑" panose="020B0503020204020204" pitchFamily="34" charset="-122"/>
              </a:rPr>
              <a:t>（五）从管理流程上确定各部门之间的协作关系；</a:t>
            </a:r>
          </a:p>
        </p:txBody>
      </p:sp>
      <p:sp>
        <p:nvSpPr>
          <p:cNvPr id="43023" name="矩形 7"/>
          <p:cNvSpPr>
            <a:spLocks noChangeArrowheads="1"/>
          </p:cNvSpPr>
          <p:nvPr/>
        </p:nvSpPr>
        <p:spPr bwMode="auto">
          <a:xfrm>
            <a:off x="1600200" y="4000500"/>
            <a:ext cx="5924550" cy="40395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zh-CN" altLang="en-US" sz="1350">
                <a:solidFill>
                  <a:srgbClr val="000000"/>
                </a:solidFill>
                <a:latin typeface="微软雅黑" panose="020B0503020204020204" pitchFamily="34" charset="-122"/>
                <a:ea typeface="微软雅黑" panose="020B0503020204020204" pitchFamily="34" charset="-122"/>
              </a:rPr>
              <a:t>（六）制定企业“组织手册”（组织结构图、职能分解</a:t>
            </a:r>
            <a:r>
              <a:rPr lang="en-US" altLang="zh-CN" sz="1350">
                <a:solidFill>
                  <a:srgbClr val="000000"/>
                </a:solidFill>
                <a:latin typeface="微软雅黑" panose="020B0503020204020204" pitchFamily="34" charset="-122"/>
                <a:ea typeface="微软雅黑" panose="020B0503020204020204" pitchFamily="34" charset="-122"/>
              </a:rPr>
              <a:t>/</a:t>
            </a:r>
            <a:r>
              <a:rPr lang="zh-CN" altLang="en-US" sz="1350">
                <a:solidFill>
                  <a:srgbClr val="000000"/>
                </a:solidFill>
                <a:latin typeface="微软雅黑" panose="020B0503020204020204" pitchFamily="34" charset="-122"/>
                <a:ea typeface="微软雅黑" panose="020B0503020204020204" pitchFamily="34" charset="-122"/>
              </a:rPr>
              <a:t>设置表等）；</a:t>
            </a:r>
          </a:p>
        </p:txBody>
      </p:sp>
      <p:pic>
        <p:nvPicPr>
          <p:cNvPr id="3" name="图片 2"/>
          <p:cNvPicPr>
            <a:picLocks noChangeAspect="1"/>
          </p:cNvPicPr>
          <p:nvPr/>
        </p:nvPicPr>
        <p:blipFill>
          <a:blip r:embed="rId3"/>
          <a:stretch>
            <a:fillRect/>
          </a:stretch>
        </p:blipFill>
        <p:spPr>
          <a:xfrm>
            <a:off x="6470914" y="33137"/>
            <a:ext cx="2710865" cy="1493963"/>
          </a:xfrm>
          <a:prstGeom prst="rect">
            <a:avLst/>
          </a:prstGeom>
        </p:spPr>
      </p:pic>
      <p:sp>
        <p:nvSpPr>
          <p:cNvPr id="43024" name="矩形 8"/>
          <p:cNvSpPr>
            <a:spLocks noChangeArrowheads="1"/>
          </p:cNvSpPr>
          <p:nvPr/>
        </p:nvSpPr>
        <p:spPr bwMode="auto">
          <a:xfrm>
            <a:off x="1619250" y="4591050"/>
            <a:ext cx="5924550" cy="40395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zh-CN" altLang="en-US" sz="1350">
                <a:solidFill>
                  <a:srgbClr val="000000"/>
                </a:solidFill>
                <a:latin typeface="微软雅黑" panose="020B0503020204020204" pitchFamily="34" charset="-122"/>
                <a:ea typeface="微软雅黑" panose="020B0503020204020204" pitchFamily="34" charset="-122"/>
              </a:rPr>
              <a:t>（七）以操纵的顺畅性和客户满意度来验证组织结构设计的正确性。</a:t>
            </a:r>
          </a:p>
        </p:txBody>
      </p:sp>
      <p:sp>
        <p:nvSpPr>
          <p:cNvPr id="21"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4.2 </a:t>
            </a:r>
            <a:r>
              <a:rPr lang="zh-CN" altLang="en-US" b="1" dirty="0" smtClean="0">
                <a:solidFill>
                  <a:srgbClr val="404040"/>
                </a:solidFill>
                <a:latin typeface="微软雅黑" panose="020B0503020204020204" pitchFamily="34" charset="-122"/>
                <a:ea typeface="微软雅黑" panose="020B0503020204020204" pitchFamily="34" charset="-122"/>
              </a:rPr>
              <a:t>组织</a:t>
            </a:r>
            <a:r>
              <a:rPr lang="zh-CN" altLang="en-US" b="1" dirty="0">
                <a:solidFill>
                  <a:srgbClr val="404040"/>
                </a:solidFill>
                <a:latin typeface="微软雅黑" panose="020B0503020204020204" pitchFamily="34" charset="-122"/>
                <a:ea typeface="微软雅黑" panose="020B0503020204020204" pitchFamily="34" charset="-122"/>
              </a:rPr>
              <a:t>结构设计</a:t>
            </a:r>
          </a:p>
        </p:txBody>
      </p:sp>
    </p:spTree>
    <p:extLst>
      <p:ext uri="{BB962C8B-B14F-4D97-AF65-F5344CB8AC3E}">
        <p14:creationId xmlns:p14="http://schemas.microsoft.com/office/powerpoint/2010/main" val="8585577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4.2 </a:t>
            </a:r>
            <a:r>
              <a:rPr lang="zh-CN" altLang="en-US" b="1" dirty="0" smtClean="0">
                <a:solidFill>
                  <a:srgbClr val="404040"/>
                </a:solidFill>
                <a:latin typeface="微软雅黑" panose="020B0503020204020204" pitchFamily="34" charset="-122"/>
                <a:ea typeface="微软雅黑" panose="020B0503020204020204" pitchFamily="34" charset="-122"/>
              </a:rPr>
              <a:t>组织</a:t>
            </a:r>
            <a:r>
              <a:rPr lang="zh-CN" altLang="en-US" b="1" dirty="0">
                <a:solidFill>
                  <a:srgbClr val="404040"/>
                </a:solidFill>
                <a:latin typeface="微软雅黑" panose="020B0503020204020204" pitchFamily="34" charset="-122"/>
                <a:ea typeface="微软雅黑" panose="020B0503020204020204" pitchFamily="34" charset="-122"/>
              </a:rPr>
              <a:t>结构设计</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54502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4.2.3</a:t>
            </a:r>
            <a:r>
              <a:rPr lang="zh-CN" altLang="en-US" kern="0" dirty="0" smtClean="0">
                <a:solidFill>
                  <a:sysClr val="windowText" lastClr="000000"/>
                </a:solidFill>
              </a:rPr>
              <a:t>企业</a:t>
            </a:r>
            <a:r>
              <a:rPr lang="zh-CN" altLang="en-US" kern="0" dirty="0">
                <a:solidFill>
                  <a:sysClr val="windowText" lastClr="000000"/>
                </a:solidFill>
              </a:rPr>
              <a:t>组织结构设计应该注意的问题</a:t>
            </a:r>
          </a:p>
        </p:txBody>
      </p:sp>
      <p:pic>
        <p:nvPicPr>
          <p:cNvPr id="5" name="图片 4"/>
          <p:cNvPicPr>
            <a:picLocks noChangeAspect="1"/>
          </p:cNvPicPr>
          <p:nvPr/>
        </p:nvPicPr>
        <p:blipFill>
          <a:blip r:embed="rId3"/>
          <a:stretch>
            <a:fillRect/>
          </a:stretch>
        </p:blipFill>
        <p:spPr>
          <a:xfrm>
            <a:off x="6483498" y="72820"/>
            <a:ext cx="2633070" cy="1451090"/>
          </a:xfrm>
          <a:prstGeom prst="rect">
            <a:avLst/>
          </a:prstGeom>
        </p:spPr>
      </p:pic>
      <p:sp>
        <p:nvSpPr>
          <p:cNvPr id="3" name="矩形 2"/>
          <p:cNvSpPr/>
          <p:nvPr/>
        </p:nvSpPr>
        <p:spPr>
          <a:xfrm>
            <a:off x="488959" y="1477261"/>
            <a:ext cx="8187497" cy="3016210"/>
          </a:xfrm>
          <a:prstGeom prst="rect">
            <a:avLst/>
          </a:prstGeom>
        </p:spPr>
        <p:txBody>
          <a:bodyPr wrap="square">
            <a:spAutoFit/>
          </a:bodyPr>
          <a:lstStyle/>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、企业组织结构的动态管理（保持活力</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、企业组织结构设计没有最好，只有最</a:t>
            </a:r>
            <a:r>
              <a:rPr lang="zh-CN" altLang="en-US" sz="2000" dirty="0" smtClean="0">
                <a:latin typeface="微软雅黑" panose="020B0503020204020204" pitchFamily="34" charset="-122"/>
                <a:ea typeface="微软雅黑" panose="020B0503020204020204" pitchFamily="34" charset="-122"/>
              </a:rPr>
              <a:t>合适</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、恰当地处理集权与分权的关系</a:t>
            </a:r>
            <a:endParaRPr lang="en-US" altLang="zh-CN" sz="2000" dirty="0" smtClean="0">
              <a:latin typeface="微软雅黑" panose="020B0503020204020204" pitchFamily="34" charset="-122"/>
              <a:ea typeface="微软雅黑" panose="020B0503020204020204" pitchFamily="34" charset="-122"/>
            </a:endParaRPr>
          </a:p>
        </p:txBody>
      </p:sp>
      <p:sp>
        <p:nvSpPr>
          <p:cNvPr id="13" name="矩形 12">
            <a:extLst/>
          </p:cNvPr>
          <p:cNvSpPr>
            <a:spLocks noChangeArrowheads="1"/>
          </p:cNvSpPr>
          <p:nvPr/>
        </p:nvSpPr>
        <p:spPr bwMode="auto">
          <a:xfrm>
            <a:off x="2773750" y="2771374"/>
            <a:ext cx="3617913" cy="923925"/>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ts val="0"/>
              </a:spcBef>
              <a:spcAft>
                <a:spcPts val="0"/>
              </a:spcAft>
              <a:defRPr/>
            </a:pPr>
            <a:r>
              <a:rPr lang="zh-CN" altLang="en-US" sz="2200" dirty="0">
                <a:solidFill>
                  <a:srgbClr val="000000"/>
                </a:solidFill>
                <a:latin typeface="+mj-ea"/>
                <a:ea typeface="+mj-ea"/>
              </a:rPr>
              <a:t>    </a:t>
            </a:r>
            <a:r>
              <a:rPr lang="zh-CN" altLang="en-US" sz="2200" dirty="0">
                <a:solidFill>
                  <a:srgbClr val="000000"/>
                </a:solidFill>
                <a:latin typeface="微软雅黑" panose="020B0503020204020204" pitchFamily="34" charset="-122"/>
                <a:ea typeface="微软雅黑" panose="020B0503020204020204" pitchFamily="34" charset="-122"/>
              </a:rPr>
              <a:t>市场</a:t>
            </a:r>
            <a:r>
              <a:rPr lang="en-US" altLang="zh-CN" sz="2200" dirty="0">
                <a:solidFill>
                  <a:srgbClr val="000000"/>
                </a:solidFill>
                <a:latin typeface="微软雅黑" panose="020B0503020204020204" pitchFamily="34" charset="-122"/>
                <a:ea typeface="微软雅黑" panose="020B0503020204020204" pitchFamily="34" charset="-122"/>
              </a:rPr>
              <a:t>—</a:t>
            </a:r>
            <a:r>
              <a:rPr lang="zh-CN" altLang="en-US" sz="2200" dirty="0">
                <a:solidFill>
                  <a:srgbClr val="000000"/>
                </a:solidFill>
                <a:latin typeface="微软雅黑" panose="020B0503020204020204" pitchFamily="34" charset="-122"/>
                <a:ea typeface="微软雅黑" panose="020B0503020204020204" pitchFamily="34" charset="-122"/>
              </a:rPr>
              <a:t>客户</a:t>
            </a:r>
            <a:r>
              <a:rPr lang="en-US" altLang="zh-CN" sz="2200" dirty="0">
                <a:solidFill>
                  <a:srgbClr val="000000"/>
                </a:solidFill>
                <a:latin typeface="微软雅黑" panose="020B0503020204020204" pitchFamily="34" charset="-122"/>
                <a:ea typeface="微软雅黑" panose="020B0503020204020204" pitchFamily="34" charset="-122"/>
              </a:rPr>
              <a:t>—</a:t>
            </a:r>
            <a:r>
              <a:rPr lang="zh-CN" altLang="en-US" sz="2200" dirty="0">
                <a:solidFill>
                  <a:srgbClr val="000000"/>
                </a:solidFill>
                <a:latin typeface="微软雅黑" panose="020B0503020204020204" pitchFamily="34" charset="-122"/>
                <a:ea typeface="微软雅黑" panose="020B0503020204020204" pitchFamily="34" charset="-122"/>
              </a:rPr>
              <a:t>内部运行</a:t>
            </a:r>
            <a:endParaRPr lang="en-US" altLang="zh-CN" sz="2200" dirty="0">
              <a:solidFill>
                <a:srgbClr val="000000"/>
              </a:solidFill>
              <a:latin typeface="微软雅黑" panose="020B0503020204020204" pitchFamily="34" charset="-122"/>
              <a:ea typeface="微软雅黑" panose="020B0503020204020204" pitchFamily="34" charset="-122"/>
            </a:endParaRPr>
          </a:p>
          <a:p>
            <a:pPr eaLnBrk="1" hangingPunct="1">
              <a:lnSpc>
                <a:spcPct val="200000"/>
              </a:lnSpc>
              <a:spcBef>
                <a:spcPts val="0"/>
              </a:spcBef>
              <a:spcAft>
                <a:spcPts val="0"/>
              </a:spcAft>
              <a:defRPr/>
            </a:pPr>
            <a:endParaRPr lang="en-US" altLang="zh-CN" sz="400" dirty="0">
              <a:solidFill>
                <a:srgbClr val="000000"/>
              </a:solidFill>
              <a:latin typeface="+mj-ea"/>
              <a:ea typeface="+mj-ea"/>
            </a:endParaRPr>
          </a:p>
        </p:txBody>
      </p:sp>
    </p:spTree>
    <p:extLst>
      <p:ext uri="{BB962C8B-B14F-4D97-AF65-F5344CB8AC3E}">
        <p14:creationId xmlns:p14="http://schemas.microsoft.com/office/powerpoint/2010/main" val="14274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从现代组织管理的角度来看，管理层次与管理幅度，二者本身就存在着相互制约的关系。其中重要的还是（）的控制。</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、管理层次</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、管理幅度</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、管理长度</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、管理宽度</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78397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从现代组织管理的角度来看，管理层次与管理幅度，二者本身就存在着相互制约的关系。其中重要的还是（）的控制。</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、管理层次</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、管理幅度</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、管理长度</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、管理宽度</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29271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第四</a:t>
            </a:r>
            <a:r>
              <a:rPr lang="zh-CN" altLang="en-US" b="1" dirty="0" smtClean="0">
                <a:solidFill>
                  <a:srgbClr val="404040"/>
                </a:solidFill>
                <a:latin typeface="微软雅黑" panose="020B0503020204020204" pitchFamily="34" charset="-122"/>
                <a:ea typeface="微软雅黑" panose="020B0503020204020204" pitchFamily="34" charset="-122"/>
              </a:rPr>
              <a:t>章  组织发展</a:t>
            </a:r>
            <a:r>
              <a:rPr lang="zh-CN" altLang="en-US" b="1" dirty="0">
                <a:solidFill>
                  <a:srgbClr val="404040"/>
                </a:solidFill>
                <a:latin typeface="微软雅黑" panose="020B0503020204020204" pitchFamily="34" charset="-122"/>
                <a:ea typeface="微软雅黑" panose="020B0503020204020204" pitchFamily="34" charset="-122"/>
              </a:rPr>
              <a:t>与职位设计</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990223"/>
            <a:ext cx="9144000" cy="3839275"/>
          </a:xfrm>
          <a:prstGeom prst="rect">
            <a:avLst/>
          </a:prstGeom>
        </p:spPr>
      </p:pic>
    </p:spTree>
    <p:extLst>
      <p:ext uri="{BB962C8B-B14F-4D97-AF65-F5344CB8AC3E}">
        <p14:creationId xmlns:p14="http://schemas.microsoft.com/office/powerpoint/2010/main" val="2835801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4.3.1</a:t>
            </a:r>
            <a:r>
              <a:rPr lang="zh-CN" altLang="en-US" kern="0" dirty="0">
                <a:solidFill>
                  <a:sysClr val="windowText" lastClr="000000"/>
                </a:solidFill>
              </a:rPr>
              <a:t>组织发展的概念</a:t>
            </a:r>
          </a:p>
        </p:txBody>
      </p:sp>
      <p:sp>
        <p:nvSpPr>
          <p:cNvPr id="3" name="矩形 2"/>
          <p:cNvSpPr/>
          <p:nvPr/>
        </p:nvSpPr>
        <p:spPr>
          <a:xfrm>
            <a:off x="488959" y="1477261"/>
            <a:ext cx="8187497" cy="2092881"/>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、组织发展的概念</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对组织某些部分和某些方面进行</a:t>
            </a:r>
            <a:r>
              <a:rPr lang="zh-CN" altLang="en-US" sz="2000" b="1" dirty="0">
                <a:latin typeface="微软雅黑" panose="020B0503020204020204" pitchFamily="34" charset="-122"/>
                <a:ea typeface="微软雅黑" panose="020B0503020204020204" pitchFamily="34" charset="-122"/>
              </a:rPr>
              <a:t>变革和修正</a:t>
            </a:r>
            <a:r>
              <a:rPr lang="zh-CN" altLang="en-US" sz="2000" dirty="0" smtClean="0">
                <a:latin typeface="微软雅黑" panose="020B0503020204020204" pitchFamily="34" charset="-122"/>
                <a:ea typeface="微软雅黑" panose="020B0503020204020204" pitchFamily="34" charset="-122"/>
              </a:rPr>
              <a:t>，以后</a:t>
            </a:r>
            <a:r>
              <a:rPr lang="zh-CN" altLang="en-US" sz="2000" dirty="0">
                <a:latin typeface="微软雅黑" panose="020B0503020204020204" pitchFamily="34" charset="-122"/>
                <a:ea typeface="微软雅黑" panose="020B0503020204020204" pitchFamily="34" charset="-122"/>
              </a:rPr>
              <a:t>发展到对全部组织进行有计划的、系统的、长远的变革</a:t>
            </a:r>
            <a:r>
              <a:rPr lang="zh-CN" altLang="en-US" sz="2000" dirty="0" smtClean="0">
                <a:latin typeface="微软雅黑" panose="020B0503020204020204" pitchFamily="34" charset="-122"/>
                <a:ea typeface="微软雅黑" panose="020B0503020204020204" pitchFamily="34" charset="-122"/>
              </a:rPr>
              <a:t>和开发</a:t>
            </a:r>
            <a:r>
              <a:rPr lang="zh-CN" altLang="en-US" sz="2000" dirty="0">
                <a:latin typeface="微软雅黑" panose="020B0503020204020204" pitchFamily="34" charset="-122"/>
                <a:ea typeface="微软雅黑" panose="020B0503020204020204" pitchFamily="34" charset="-122"/>
              </a:rPr>
              <a:t>，并形成了一整套开发和变革的战略、措施和方法</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srcRect l="32130" r="32130" b="26377"/>
          <a:stretch/>
        </p:blipFill>
        <p:spPr>
          <a:xfrm>
            <a:off x="6702488" y="52070"/>
            <a:ext cx="2381134" cy="1943616"/>
          </a:xfrm>
          <a:prstGeom prst="rect">
            <a:avLst/>
          </a:prstGeom>
        </p:spPr>
      </p:pic>
    </p:spTree>
    <p:extLst>
      <p:ext uri="{BB962C8B-B14F-4D97-AF65-F5344CB8AC3E}">
        <p14:creationId xmlns:p14="http://schemas.microsoft.com/office/powerpoint/2010/main" val="38397136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4.3.1</a:t>
            </a:r>
            <a:r>
              <a:rPr lang="zh-CN" altLang="en-US" kern="0" dirty="0">
                <a:solidFill>
                  <a:sysClr val="windowText" lastClr="000000"/>
                </a:solidFill>
              </a:rPr>
              <a:t>组织发展的概念</a:t>
            </a:r>
          </a:p>
        </p:txBody>
      </p:sp>
      <p:sp>
        <p:nvSpPr>
          <p:cNvPr id="3" name="矩形 2"/>
          <p:cNvSpPr/>
          <p:nvPr/>
        </p:nvSpPr>
        <p:spPr>
          <a:xfrm>
            <a:off x="488959" y="1477261"/>
            <a:ext cx="8187497" cy="3016210"/>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、组织发展的特征</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 ① 是一个动态的</a:t>
            </a:r>
            <a:r>
              <a:rPr lang="zh-CN" altLang="en-US" sz="2000" dirty="0" smtClean="0">
                <a:latin typeface="微软雅黑" panose="020B0503020204020204" pitchFamily="34" charset="-122"/>
                <a:ea typeface="微软雅黑" panose="020B0503020204020204" pitchFamily="34" charset="-122"/>
              </a:rPr>
              <a:t>系统</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 ② 是一个相互作用的</a:t>
            </a:r>
            <a:r>
              <a:rPr lang="zh-CN" altLang="en-US" sz="2000" dirty="0" smtClean="0">
                <a:latin typeface="微软雅黑" panose="020B0503020204020204" pitchFamily="34" charset="-122"/>
                <a:ea typeface="微软雅黑" panose="020B0503020204020204" pitchFamily="34" charset="-122"/>
              </a:rPr>
              <a:t>过程</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 ③ 是以有计划的再教育手段实现改革的</a:t>
            </a:r>
            <a:r>
              <a:rPr lang="zh-CN" altLang="en-US" sz="2000" dirty="0" smtClean="0">
                <a:latin typeface="微软雅黑" panose="020B0503020204020204" pitchFamily="34" charset="-122"/>
                <a:ea typeface="微软雅黑" panose="020B0503020204020204" pitchFamily="34" charset="-122"/>
              </a:rPr>
              <a:t>策略</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 ④ 要特别重视</a:t>
            </a:r>
            <a:r>
              <a:rPr lang="zh-CN" altLang="en-US" sz="2000" dirty="0" smtClean="0">
                <a:latin typeface="微软雅黑" panose="020B0503020204020204" pitchFamily="34" charset="-122"/>
                <a:ea typeface="微软雅黑" panose="020B0503020204020204" pitchFamily="34" charset="-122"/>
              </a:rPr>
              <a:t>目标管理</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srcRect l="32130" r="32130" b="26377"/>
          <a:stretch/>
        </p:blipFill>
        <p:spPr>
          <a:xfrm>
            <a:off x="6702488" y="52070"/>
            <a:ext cx="2381134" cy="1943616"/>
          </a:xfrm>
          <a:prstGeom prst="rect">
            <a:avLst/>
          </a:prstGeom>
        </p:spPr>
      </p:pic>
    </p:spTree>
    <p:extLst>
      <p:ext uri="{BB962C8B-B14F-4D97-AF65-F5344CB8AC3E}">
        <p14:creationId xmlns:p14="http://schemas.microsoft.com/office/powerpoint/2010/main" val="42909085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4.3.2</a:t>
            </a:r>
            <a:r>
              <a:rPr lang="zh-CN" altLang="en-US" kern="0" dirty="0">
                <a:solidFill>
                  <a:sysClr val="windowText" lastClr="000000"/>
                </a:solidFill>
              </a:rPr>
              <a:t>组织发展的基本内容</a:t>
            </a:r>
          </a:p>
        </p:txBody>
      </p:sp>
      <p:sp>
        <p:nvSpPr>
          <p:cNvPr id="3" name="矩形 2"/>
          <p:cNvSpPr/>
          <p:nvPr/>
        </p:nvSpPr>
        <p:spPr>
          <a:xfrm>
            <a:off x="488959" y="1477261"/>
            <a:ext cx="8187497" cy="1785104"/>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组织</a:t>
            </a:r>
            <a:r>
              <a:rPr lang="zh-CN" altLang="en-US" sz="2000" b="1" dirty="0">
                <a:latin typeface="微软雅黑" panose="020B0503020204020204" pitchFamily="34" charset="-122"/>
                <a:ea typeface="微软雅黑" panose="020B0503020204020204" pitchFamily="34" charset="-122"/>
              </a:rPr>
              <a:t>方面：主要集中在对</a:t>
            </a:r>
            <a:r>
              <a:rPr lang="zh-CN" altLang="en-US" sz="2000" b="1" dirty="0">
                <a:solidFill>
                  <a:srgbClr val="FF0000"/>
                </a:solidFill>
                <a:latin typeface="微软雅黑" panose="020B0503020204020204" pitchFamily="34" charset="-122"/>
                <a:ea typeface="微软雅黑" panose="020B0503020204020204" pitchFamily="34" charset="-122"/>
              </a:rPr>
              <a:t>组织结构</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探讨</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员工</a:t>
            </a:r>
            <a:r>
              <a:rPr lang="zh-CN" altLang="en-US" sz="2000" b="1" dirty="0" smtClean="0">
                <a:latin typeface="微软雅黑" panose="020B0503020204020204" pitchFamily="34" charset="-122"/>
                <a:ea typeface="微软雅黑" panose="020B0503020204020204" pitchFamily="34" charset="-122"/>
              </a:rPr>
              <a:t>方面</a:t>
            </a:r>
            <a:r>
              <a:rPr lang="en-US" altLang="zh-CN"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个人与群体</a:t>
            </a:r>
            <a:r>
              <a:rPr lang="zh-CN" altLang="en-US" sz="2000" b="1" dirty="0" smtClean="0">
                <a:latin typeface="微软雅黑" panose="020B0503020204020204" pitchFamily="34" charset="-122"/>
                <a:ea typeface="微软雅黑" panose="020B0503020204020204" pitchFamily="34" charset="-122"/>
              </a:rPr>
              <a:t>方面</a:t>
            </a:r>
            <a:r>
              <a:rPr lang="zh-CN" altLang="en-US" sz="2000" dirty="0" smtClean="0">
                <a:latin typeface="微软雅黑" panose="020B0503020204020204" pitchFamily="34" charset="-122"/>
                <a:ea typeface="微软雅黑" panose="020B0503020204020204" pitchFamily="34" charset="-122"/>
              </a:rPr>
              <a:t>：强调以</a:t>
            </a:r>
            <a:r>
              <a:rPr lang="zh-CN" altLang="en-US" sz="2000" dirty="0">
                <a:latin typeface="微软雅黑" panose="020B0503020204020204" pitchFamily="34" charset="-122"/>
                <a:ea typeface="微软雅黑" panose="020B0503020204020204" pitchFamily="34" charset="-122"/>
              </a:rPr>
              <a:t>人为</a:t>
            </a:r>
            <a:r>
              <a:rPr lang="zh-CN" altLang="en-US" sz="2000" dirty="0" smtClean="0">
                <a:latin typeface="微软雅黑" panose="020B0503020204020204" pitchFamily="34" charset="-122"/>
                <a:ea typeface="微软雅黑" panose="020B0503020204020204" pitchFamily="34" charset="-122"/>
              </a:rPr>
              <a:t>中心</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50000"/>
              </a:spcBef>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、任务、</a:t>
            </a:r>
            <a:r>
              <a:rPr lang="zh-CN" altLang="en-US" sz="2000" b="1" dirty="0" smtClean="0">
                <a:solidFill>
                  <a:srgbClr val="FF0000"/>
                </a:solidFill>
                <a:latin typeface="微软雅黑" panose="020B0503020204020204" pitchFamily="34" charset="-122"/>
                <a:ea typeface="微软雅黑" panose="020B0503020204020204" pitchFamily="34" charset="-122"/>
              </a:rPr>
              <a:t>技术</a:t>
            </a:r>
            <a:r>
              <a:rPr lang="zh-CN" altLang="en-US" sz="2000" b="1" dirty="0" smtClean="0">
                <a:latin typeface="微软雅黑" panose="020B0503020204020204" pitchFamily="34" charset="-122"/>
                <a:ea typeface="微软雅黑" panose="020B0503020204020204" pitchFamily="34" charset="-122"/>
              </a:rPr>
              <a:t>方面</a:t>
            </a: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srcRect l="32130" r="32130" b="26377"/>
          <a:stretch/>
        </p:blipFill>
        <p:spPr>
          <a:xfrm>
            <a:off x="6716160" y="57147"/>
            <a:ext cx="2386117" cy="1947683"/>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4.3.2.1</a:t>
            </a:r>
            <a:r>
              <a:rPr lang="zh-CN" altLang="en-US" sz="1400" dirty="0">
                <a:solidFill>
                  <a:schemeClr val="bg1">
                    <a:lumMod val="75000"/>
                  </a:schemeClr>
                </a:solidFill>
              </a:rPr>
              <a:t>组织方面</a:t>
            </a:r>
          </a:p>
        </p:txBody>
      </p:sp>
    </p:spTree>
    <p:extLst>
      <p:ext uri="{BB962C8B-B14F-4D97-AF65-F5344CB8AC3E}">
        <p14:creationId xmlns:p14="http://schemas.microsoft.com/office/powerpoint/2010/main" val="187334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第四</a:t>
            </a:r>
            <a:r>
              <a:rPr lang="zh-CN" altLang="en-US" b="1" dirty="0" smtClean="0">
                <a:solidFill>
                  <a:srgbClr val="404040"/>
                </a:solidFill>
                <a:latin typeface="微软雅黑" panose="020B0503020204020204" pitchFamily="34" charset="-122"/>
                <a:ea typeface="微软雅黑" panose="020B0503020204020204" pitchFamily="34" charset="-122"/>
              </a:rPr>
              <a:t>章  组织发展</a:t>
            </a:r>
            <a:r>
              <a:rPr lang="zh-CN" altLang="en-US" b="1" dirty="0">
                <a:solidFill>
                  <a:srgbClr val="404040"/>
                </a:solidFill>
                <a:latin typeface="微软雅黑" panose="020B0503020204020204" pitchFamily="34" charset="-122"/>
                <a:ea typeface="微软雅黑" panose="020B0503020204020204" pitchFamily="34" charset="-122"/>
              </a:rPr>
              <a:t>与职位设计</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1316959"/>
            <a:ext cx="9144000" cy="2509581"/>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4.3.2</a:t>
            </a:r>
            <a:r>
              <a:rPr lang="zh-CN" altLang="en-US" kern="0" dirty="0">
                <a:solidFill>
                  <a:sysClr val="windowText" lastClr="000000"/>
                </a:solidFill>
              </a:rPr>
              <a:t>组织发展的基本内容</a:t>
            </a:r>
          </a:p>
        </p:txBody>
      </p:sp>
      <p:sp>
        <p:nvSpPr>
          <p:cNvPr id="3" name="矩形 2"/>
          <p:cNvSpPr/>
          <p:nvPr/>
        </p:nvSpPr>
        <p:spPr>
          <a:xfrm>
            <a:off x="488959" y="1477261"/>
            <a:ext cx="8187497" cy="2708434"/>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组织方面：主要集中在对</a:t>
            </a:r>
            <a:r>
              <a:rPr lang="zh-CN" altLang="en-US" sz="2000" b="1" dirty="0">
                <a:solidFill>
                  <a:srgbClr val="FF0000"/>
                </a:solidFill>
                <a:latin typeface="微软雅黑" panose="020B0503020204020204" pitchFamily="34" charset="-122"/>
                <a:ea typeface="微软雅黑" panose="020B0503020204020204" pitchFamily="34" charset="-122"/>
              </a:rPr>
              <a:t>组织结构</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探讨</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虚拟组织</a:t>
            </a:r>
            <a:r>
              <a:rPr lang="zh-CN" altLang="en-US" sz="2000" b="1"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员工可以不顾时间、距离以及组织边界，利用计算机</a:t>
            </a:r>
            <a:r>
              <a:rPr lang="zh-CN" altLang="en-US" sz="2000" b="1" dirty="0" smtClean="0">
                <a:latin typeface="微软雅黑" panose="020B0503020204020204" pitchFamily="34" charset="-122"/>
                <a:ea typeface="微软雅黑" panose="020B0503020204020204" pitchFamily="34" charset="-122"/>
              </a:rPr>
              <a:t>网络</a:t>
            </a:r>
            <a:r>
              <a:rPr lang="zh-CN" altLang="en-US" sz="2000" dirty="0">
                <a:latin typeface="微软雅黑" panose="020B0503020204020204" pitchFamily="34" charset="-122"/>
                <a:ea typeface="微软雅黑" panose="020B0503020204020204" pitchFamily="34" charset="-122"/>
              </a:rPr>
              <a:t>一起工作，迅速便利地共享知识。</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无边界组织</a:t>
            </a:r>
            <a:r>
              <a:rPr lang="zh-CN" altLang="en-US" sz="2000" dirty="0">
                <a:latin typeface="微软雅黑" panose="020B0503020204020204" pitchFamily="34" charset="-122"/>
                <a:ea typeface="微软雅黑" panose="020B0503020204020204" pitchFamily="34" charset="-122"/>
              </a:rPr>
              <a:t>：减少命令链，</a:t>
            </a:r>
            <a:r>
              <a:rPr lang="zh-CN" altLang="en-US" sz="2000" b="1" dirty="0">
                <a:latin typeface="微软雅黑" panose="020B0503020204020204" pitchFamily="34" charset="-122"/>
                <a:ea typeface="微软雅黑" panose="020B0503020204020204" pitchFamily="34" charset="-122"/>
              </a:rPr>
              <a:t>对控制的跨度不加限制</a:t>
            </a:r>
            <a:r>
              <a:rPr lang="zh-CN" altLang="en-US" sz="2000" dirty="0">
                <a:latin typeface="微软雅黑" panose="020B0503020204020204" pitchFamily="34" charset="-122"/>
                <a:ea typeface="微软雅黑" panose="020B0503020204020204" pitchFamily="34" charset="-122"/>
              </a:rPr>
              <a:t>，取消了各种职能部门，代之以授权的团队</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srcRect l="32130" r="32130" b="26377"/>
          <a:stretch/>
        </p:blipFill>
        <p:spPr>
          <a:xfrm>
            <a:off x="6716160" y="57147"/>
            <a:ext cx="2386117" cy="1947683"/>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4.3.2.1</a:t>
            </a:r>
            <a:r>
              <a:rPr lang="zh-CN" altLang="en-US" sz="1400" dirty="0">
                <a:solidFill>
                  <a:schemeClr val="bg1">
                    <a:lumMod val="75000"/>
                  </a:schemeClr>
                </a:solidFill>
              </a:rPr>
              <a:t>组织方面</a:t>
            </a:r>
          </a:p>
        </p:txBody>
      </p:sp>
    </p:spTree>
    <p:extLst>
      <p:ext uri="{BB962C8B-B14F-4D97-AF65-F5344CB8AC3E}">
        <p14:creationId xmlns:p14="http://schemas.microsoft.com/office/powerpoint/2010/main" val="34543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4.3.2</a:t>
            </a:r>
            <a:r>
              <a:rPr lang="zh-CN" altLang="en-US" kern="0" dirty="0">
                <a:solidFill>
                  <a:sysClr val="windowText" lastClr="000000"/>
                </a:solidFill>
              </a:rPr>
              <a:t>组织发展的基本内容</a:t>
            </a:r>
          </a:p>
        </p:txBody>
      </p:sp>
      <p:sp>
        <p:nvSpPr>
          <p:cNvPr id="3" name="矩形 2"/>
          <p:cNvSpPr/>
          <p:nvPr/>
        </p:nvSpPr>
        <p:spPr>
          <a:xfrm>
            <a:off x="488959" y="1477261"/>
            <a:ext cx="8187497" cy="332398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员工方面</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个人</a:t>
            </a:r>
            <a:r>
              <a:rPr lang="zh-CN" altLang="en-US" sz="2000" b="1" dirty="0">
                <a:solidFill>
                  <a:srgbClr val="FF0000"/>
                </a:solidFill>
                <a:latin typeface="微软雅黑" panose="020B0503020204020204" pitchFamily="34" charset="-122"/>
                <a:ea typeface="微软雅黑" panose="020B0503020204020204" pitchFamily="34" charset="-122"/>
              </a:rPr>
              <a:t>与群体</a:t>
            </a:r>
            <a:r>
              <a:rPr lang="zh-CN" altLang="en-US" sz="2000" b="1" dirty="0">
                <a:latin typeface="微软雅黑" panose="020B0503020204020204" pitchFamily="34" charset="-122"/>
                <a:ea typeface="微软雅黑" panose="020B0503020204020204" pitchFamily="34" charset="-122"/>
              </a:rPr>
              <a:t>方面</a:t>
            </a:r>
            <a:r>
              <a:rPr lang="zh-CN" altLang="en-US" sz="2000" b="1"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强调以人为</a:t>
            </a:r>
            <a:r>
              <a:rPr lang="zh-CN" altLang="en-US" sz="2000" dirty="0" smtClean="0">
                <a:latin typeface="微软雅黑" panose="020B0503020204020204" pitchFamily="34" charset="-122"/>
                <a:ea typeface="微软雅黑" panose="020B0503020204020204" pitchFamily="34" charset="-122"/>
              </a:rPr>
              <a:t>中心</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）员工的</a:t>
            </a:r>
            <a:r>
              <a:rPr lang="zh-CN" altLang="en-US" sz="2000" b="1" dirty="0">
                <a:solidFill>
                  <a:srgbClr val="FF0000"/>
                </a:solidFill>
                <a:latin typeface="微软雅黑" panose="020B0503020204020204" pitchFamily="34" charset="-122"/>
                <a:ea typeface="微软雅黑" panose="020B0503020204020204" pitchFamily="34" charset="-122"/>
              </a:rPr>
              <a:t>个人</a:t>
            </a:r>
            <a:r>
              <a:rPr lang="zh-CN" altLang="en-US" sz="2000" b="1" dirty="0" smtClean="0">
                <a:latin typeface="微软雅黑" panose="020B0503020204020204" pitchFamily="34" charset="-122"/>
                <a:ea typeface="微软雅黑" panose="020B0503020204020204" pitchFamily="34" charset="-122"/>
              </a:rPr>
              <a:t>训练</a:t>
            </a:r>
            <a:r>
              <a:rPr lang="zh-CN" altLang="en-US" sz="2000" dirty="0">
                <a:latin typeface="微软雅黑" panose="020B0503020204020204" pitchFamily="34" charset="-122"/>
                <a:ea typeface="微软雅黑" panose="020B0503020204020204" pitchFamily="34" charset="-122"/>
              </a:rPr>
              <a:t>：敏感性训练</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小组训练</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团队</a:t>
            </a:r>
            <a:r>
              <a:rPr lang="zh-CN" altLang="en-US" sz="2000" b="1" dirty="0" smtClean="0">
                <a:latin typeface="微软雅黑" panose="020B0503020204020204" pitchFamily="34" charset="-122"/>
                <a:ea typeface="微软雅黑" panose="020B0503020204020204" pitchFamily="34" charset="-122"/>
              </a:rPr>
              <a:t>建设</a:t>
            </a:r>
            <a:r>
              <a:rPr lang="zh-CN" altLang="en-US" sz="2000" dirty="0">
                <a:latin typeface="微软雅黑" panose="020B0503020204020204" pitchFamily="34" charset="-122"/>
                <a:ea typeface="微软雅黑" panose="020B0503020204020204" pitchFamily="34" charset="-122"/>
              </a:rPr>
              <a:t>：团队类型：问题解决型</a:t>
            </a:r>
            <a:r>
              <a:rPr lang="zh-CN" altLang="en-US" sz="2000" dirty="0" smtClean="0">
                <a:latin typeface="微软雅黑" panose="020B0503020204020204" pitchFamily="34" charset="-122"/>
                <a:ea typeface="微软雅黑" panose="020B0503020204020204" pitchFamily="34" charset="-122"/>
              </a:rPr>
              <a:t>、多功能型、自我管理型</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、任务、</a:t>
            </a:r>
            <a:r>
              <a:rPr lang="zh-CN" altLang="en-US" sz="2000" b="1" dirty="0" smtClean="0">
                <a:solidFill>
                  <a:srgbClr val="FF0000"/>
                </a:solidFill>
                <a:latin typeface="微软雅黑" panose="020B0503020204020204" pitchFamily="34" charset="-122"/>
                <a:ea typeface="微软雅黑" panose="020B0503020204020204" pitchFamily="34" charset="-122"/>
              </a:rPr>
              <a:t>技术</a:t>
            </a:r>
            <a:r>
              <a:rPr lang="zh-CN" altLang="en-US" sz="2000" b="1" dirty="0" smtClean="0">
                <a:latin typeface="微软雅黑" panose="020B0503020204020204" pitchFamily="34" charset="-122"/>
                <a:ea typeface="微软雅黑" panose="020B0503020204020204" pitchFamily="34" charset="-122"/>
              </a:rPr>
              <a:t>方面：</a:t>
            </a:r>
            <a:r>
              <a:rPr lang="zh-CN" altLang="en-US" sz="2000" dirty="0">
                <a:latin typeface="微软雅黑" panose="020B0503020204020204" pitchFamily="34" charset="-122"/>
                <a:ea typeface="微软雅黑" panose="020B0503020204020204" pitchFamily="34" charset="-122"/>
              </a:rPr>
              <a:t> 强调组织任务多样性、完整性和意义，加强工作的责任性和及时反馈工作结果的信息，从而利用工作的本身的激励因素来提高职责的发展。</a:t>
            </a:r>
            <a:r>
              <a:rPr lang="zh-CN" altLang="en-US" sz="2000" b="1" dirty="0">
                <a:latin typeface="微软雅黑" panose="020B0503020204020204" pitchFamily="34" charset="-122"/>
                <a:ea typeface="微软雅黑" panose="020B0503020204020204" pitchFamily="34" charset="-122"/>
              </a:rPr>
              <a:t>工作生活质量管理（弹性时间制）</a:t>
            </a:r>
            <a:endParaRPr lang="en-US" altLang="zh-CN" sz="2000" b="1" dirty="0" smtClean="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srcRect l="32130" r="32130" b="26377"/>
          <a:stretch/>
        </p:blipFill>
        <p:spPr>
          <a:xfrm>
            <a:off x="6716160" y="57147"/>
            <a:ext cx="2386117" cy="1947683"/>
          </a:xfrm>
          <a:prstGeom prst="rect">
            <a:avLst/>
          </a:prstGeom>
        </p:spPr>
      </p:pic>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4.3.2.0</a:t>
            </a:r>
            <a:r>
              <a:rPr lang="zh-CN" altLang="en-US" sz="1400" dirty="0">
                <a:solidFill>
                  <a:schemeClr val="bg1">
                    <a:lumMod val="75000"/>
                  </a:schemeClr>
                </a:solidFill>
              </a:rPr>
              <a:t>组织发展的基本内容</a:t>
            </a:r>
          </a:p>
        </p:txBody>
      </p:sp>
    </p:spTree>
    <p:extLst>
      <p:ext uri="{BB962C8B-B14F-4D97-AF65-F5344CB8AC3E}">
        <p14:creationId xmlns:p14="http://schemas.microsoft.com/office/powerpoint/2010/main" val="162324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在组织发展过程中，组织方面的研究探讨主要集中在（）</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、组织结构</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工作说明书</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职位分析</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环境</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298904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在组织发展过程中，组织方面的研究探讨主要集中在（）</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、组织结构</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工作说明书</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职位分析</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环境</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85706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通过减少命令链，对控制的跨度不加限制，取消了各种职能部门，代之以授权的团队，这种组织是（）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、机械组织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网络组织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无边界组织</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680523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通过减少命令链，对控制的跨度不加限制，取消了各种职能部门，代之以授权的团队，这种组织是（）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、机械组织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网络组织</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无边界组织</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84063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（）的组织发展主要是强调以人为中心的理念。在研究中，重视对员工的个人训练和团队建设。</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、任务方面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、技术方面</a:t>
            </a:r>
          </a:p>
        </p:txBody>
      </p:sp>
    </p:spTree>
    <p:extLst>
      <p:ext uri="{BB962C8B-B14F-4D97-AF65-F5344CB8AC3E}">
        <p14:creationId xmlns:p14="http://schemas.microsoft.com/office/powerpoint/2010/main" val="17692025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（）的组织发展主要是强调以人为中心的理念。在研究中，重视对员工的个人训练和团队建设。</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、组织方面</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、员工方面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、任务方面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、技术方面</a:t>
            </a:r>
          </a:p>
        </p:txBody>
      </p:sp>
    </p:spTree>
    <p:extLst>
      <p:ext uri="{BB962C8B-B14F-4D97-AF65-F5344CB8AC3E}">
        <p14:creationId xmlns:p14="http://schemas.microsoft.com/office/powerpoint/2010/main" val="1352459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1510】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组织发展包括的具体内容有（）</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、环境方面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、个人方面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、群体</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方面</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454678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1510】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组织发展包括的具体内容有（）</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、组织方面</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、环境方面</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、技术方面</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、个人方面</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、群体</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方面</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72128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第四</a:t>
            </a:r>
            <a:r>
              <a:rPr lang="zh-CN" altLang="en-US" b="1" dirty="0" smtClean="0">
                <a:solidFill>
                  <a:srgbClr val="404040"/>
                </a:solidFill>
                <a:latin typeface="微软雅黑" panose="020B0503020204020204" pitchFamily="34" charset="-122"/>
                <a:ea typeface="微软雅黑" panose="020B0503020204020204" pitchFamily="34" charset="-122"/>
              </a:rPr>
              <a:t>章  组织发展</a:t>
            </a:r>
            <a:r>
              <a:rPr lang="zh-CN" altLang="en-US" b="1" dirty="0">
                <a:solidFill>
                  <a:srgbClr val="404040"/>
                </a:solidFill>
                <a:latin typeface="微软雅黑" panose="020B0503020204020204" pitchFamily="34" charset="-122"/>
                <a:ea typeface="微软雅黑" panose="020B0503020204020204" pitchFamily="34" charset="-122"/>
              </a:rPr>
              <a:t>与职位设计</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990223"/>
            <a:ext cx="9144000" cy="3630372"/>
          </a:xfrm>
          <a:prstGeom prst="rect">
            <a:avLst/>
          </a:prstGeom>
        </p:spPr>
      </p:pic>
    </p:spTree>
    <p:extLst>
      <p:ext uri="{BB962C8B-B14F-4D97-AF65-F5344CB8AC3E}">
        <p14:creationId xmlns:p14="http://schemas.microsoft.com/office/powerpoint/2010/main" val="4023756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4.3.3</a:t>
            </a:r>
            <a:r>
              <a:rPr lang="zh-CN" altLang="en-US" kern="0" dirty="0">
                <a:solidFill>
                  <a:sysClr val="windowText" lastClr="000000"/>
                </a:solidFill>
              </a:rPr>
              <a:t>实施有效的组织发展计划</a:t>
            </a:r>
          </a:p>
        </p:txBody>
      </p:sp>
      <p:sp>
        <p:nvSpPr>
          <p:cNvPr id="3" name="矩形 2"/>
          <p:cNvSpPr/>
          <p:nvPr/>
        </p:nvSpPr>
        <p:spPr>
          <a:xfrm>
            <a:off x="488959" y="1477261"/>
            <a:ext cx="8187497" cy="3631763"/>
          </a:xfrm>
          <a:prstGeom prst="rect">
            <a:avLst/>
          </a:prstGeom>
        </p:spPr>
        <p:txBody>
          <a:bodyPr wrap="square">
            <a:spAutoFit/>
          </a:bodyPr>
          <a:lstStyle/>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组织发展步骤</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有计划的介入（咨询顾问介入）</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收集资料（访谈法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问卷调查）</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组织诊断（顾问与领导初步弄清该组织当前的形势和存在的问题）</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资料反馈与讨论（顾问汇报结果，准备实施组织发展的具体措施）</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行动介入</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srcRect l="32117" r="32117" b="26377"/>
          <a:stretch/>
        </p:blipFill>
        <p:spPr>
          <a:xfrm>
            <a:off x="6740692" y="77171"/>
            <a:ext cx="2337051" cy="1907633"/>
          </a:xfrm>
          <a:prstGeom prst="rect">
            <a:avLst/>
          </a:prstGeom>
        </p:spPr>
      </p:pic>
    </p:spTree>
    <p:extLst>
      <p:ext uri="{BB962C8B-B14F-4D97-AF65-F5344CB8AC3E}">
        <p14:creationId xmlns:p14="http://schemas.microsoft.com/office/powerpoint/2010/main" val="23441882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4.3.4</a:t>
            </a:r>
            <a:r>
              <a:rPr lang="zh-CN" altLang="en-US" kern="0" dirty="0">
                <a:solidFill>
                  <a:sysClr val="windowText" lastClr="000000"/>
                </a:solidFill>
              </a:rPr>
              <a:t>组织发展变革的压力</a:t>
            </a:r>
          </a:p>
        </p:txBody>
      </p:sp>
      <p:sp>
        <p:nvSpPr>
          <p:cNvPr id="3" name="矩形 2"/>
          <p:cNvSpPr/>
          <p:nvPr/>
        </p:nvSpPr>
        <p:spPr>
          <a:xfrm>
            <a:off x="488959" y="1477261"/>
            <a:ext cx="8187497" cy="332398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组织发展改革的压力</a:t>
            </a:r>
            <a:endParaRPr lang="en-US" altLang="zh-CN" sz="2000" b="1" dirty="0" smtClean="0">
              <a:latin typeface="微软雅黑" panose="020B0503020204020204" pitchFamily="34" charset="-122"/>
              <a:ea typeface="微软雅黑" panose="020B0503020204020204" pitchFamily="34" charset="-122"/>
            </a:endParaRPr>
          </a:p>
          <a:p>
            <a:pPr>
              <a:lnSpc>
                <a:spcPct val="15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技术</a:t>
            </a:r>
            <a:r>
              <a:rPr lang="zh-CN" altLang="en-US" sz="2000" dirty="0">
                <a:latin typeface="微软雅黑" panose="020B0503020204020204" pitchFamily="34" charset="-122"/>
                <a:ea typeface="微软雅黑" panose="020B0503020204020204" pitchFamily="34" charset="-122"/>
              </a:rPr>
              <a:t>的不断进步</a:t>
            </a:r>
          </a:p>
          <a:p>
            <a:pPr>
              <a:lnSpc>
                <a:spcPct val="15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知识的</a:t>
            </a:r>
            <a:r>
              <a:rPr lang="zh-CN" altLang="en-US" sz="2000" dirty="0">
                <a:solidFill>
                  <a:srgbClr val="FF0000"/>
                </a:solidFill>
                <a:latin typeface="微软雅黑" panose="020B0503020204020204" pitchFamily="34" charset="-122"/>
                <a:ea typeface="微软雅黑" panose="020B0503020204020204" pitchFamily="34" charset="-122"/>
              </a:rPr>
              <a:t>爆炸</a:t>
            </a:r>
          </a:p>
          <a:p>
            <a:pPr>
              <a:lnSpc>
                <a:spcPct val="15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产品的迅速</a:t>
            </a:r>
            <a:r>
              <a:rPr lang="zh-CN" altLang="en-US" sz="2000" dirty="0">
                <a:solidFill>
                  <a:srgbClr val="FF0000"/>
                </a:solidFill>
                <a:latin typeface="微软雅黑" panose="020B0503020204020204" pitchFamily="34" charset="-122"/>
                <a:ea typeface="微软雅黑" panose="020B0503020204020204" pitchFamily="34" charset="-122"/>
              </a:rPr>
              <a:t>老化</a:t>
            </a:r>
          </a:p>
          <a:p>
            <a:pPr>
              <a:lnSpc>
                <a:spcPct val="15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劳动力</a:t>
            </a:r>
            <a:r>
              <a:rPr lang="zh-CN" altLang="en-US" sz="2000" dirty="0">
                <a:solidFill>
                  <a:srgbClr val="FF0000"/>
                </a:solidFill>
                <a:latin typeface="微软雅黑" panose="020B0503020204020204" pitchFamily="34" charset="-122"/>
                <a:ea typeface="微软雅黑" panose="020B0503020204020204" pitchFamily="34" charset="-122"/>
              </a:rPr>
              <a:t>素质</a:t>
            </a:r>
            <a:r>
              <a:rPr lang="zh-CN" altLang="en-US" sz="2000" dirty="0">
                <a:latin typeface="微软雅黑" panose="020B0503020204020204" pitchFamily="34" charset="-122"/>
                <a:ea typeface="微软雅黑" panose="020B0503020204020204" pitchFamily="34" charset="-122"/>
              </a:rPr>
              <a:t>的变化</a:t>
            </a:r>
          </a:p>
          <a:p>
            <a:pPr>
              <a:lnSpc>
                <a:spcPct val="15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职业生活</a:t>
            </a:r>
            <a:r>
              <a:rPr lang="zh-CN" altLang="en-US" sz="2000" dirty="0">
                <a:solidFill>
                  <a:srgbClr val="FF0000"/>
                </a:solidFill>
                <a:latin typeface="微软雅黑" panose="020B0503020204020204" pitchFamily="34" charset="-122"/>
                <a:ea typeface="微软雅黑" panose="020B0503020204020204" pitchFamily="34" charset="-122"/>
              </a:rPr>
              <a:t>质量</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提高</a:t>
            </a:r>
            <a:endParaRPr lang="en-US" altLang="zh-CN" sz="2000" dirty="0" smtClean="0">
              <a:latin typeface="微软雅黑" panose="020B0503020204020204" pitchFamily="34" charset="-122"/>
              <a:ea typeface="微软雅黑" panose="020B0503020204020204" pitchFamily="34" charset="-122"/>
            </a:endParaRPr>
          </a:p>
          <a:p>
            <a:pPr>
              <a:lnSpc>
                <a:spcPct val="150000"/>
              </a:lnSpc>
              <a:defRPr/>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组织发展改革</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阻力</a:t>
            </a:r>
            <a:r>
              <a:rPr lang="zh-CN" altLang="en-US" sz="2000" b="1" dirty="0" smtClean="0">
                <a:latin typeface="微软雅黑" panose="020B0503020204020204" pitchFamily="34" charset="-122"/>
                <a:ea typeface="微软雅黑" panose="020B0503020204020204" pitchFamily="34" charset="-122"/>
              </a:rPr>
              <a:t>：来自于</a:t>
            </a:r>
            <a:r>
              <a:rPr lang="zh-CN" altLang="en-US" sz="2000" b="1" dirty="0" smtClean="0">
                <a:solidFill>
                  <a:srgbClr val="FF0000"/>
                </a:solidFill>
                <a:latin typeface="微软雅黑" panose="020B0503020204020204" pitchFamily="34" charset="-122"/>
                <a:ea typeface="微软雅黑" panose="020B0503020204020204" pitchFamily="34" charset="-122"/>
              </a:rPr>
              <a:t>个人</a:t>
            </a:r>
            <a:r>
              <a:rPr lang="zh-CN" altLang="en-US" sz="2000" b="1" dirty="0">
                <a:solidFill>
                  <a:srgbClr val="FF0000"/>
                </a:solidFill>
                <a:latin typeface="微软雅黑" panose="020B0503020204020204" pitchFamily="34" charset="-122"/>
                <a:ea typeface="微软雅黑" panose="020B0503020204020204" pitchFamily="34" charset="-122"/>
              </a:rPr>
              <a:t>和</a:t>
            </a:r>
            <a:r>
              <a:rPr lang="zh-CN" altLang="en-US" sz="2000" b="1" dirty="0" smtClean="0">
                <a:solidFill>
                  <a:srgbClr val="FF0000"/>
                </a:solidFill>
                <a:latin typeface="微软雅黑" panose="020B0503020204020204" pitchFamily="34" charset="-122"/>
                <a:ea typeface="微软雅黑" panose="020B0503020204020204" pitchFamily="34" charset="-122"/>
              </a:rPr>
              <a:t>组织</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4.3.4</a:t>
            </a:r>
            <a:r>
              <a:rPr lang="zh-CN" altLang="en-US" sz="1400" dirty="0">
                <a:solidFill>
                  <a:schemeClr val="bg1">
                    <a:lumMod val="75000"/>
                  </a:schemeClr>
                </a:solidFill>
              </a:rPr>
              <a:t>四、组织发展变革的压力</a:t>
            </a:r>
            <a:endParaRPr lang="zh-CN" altLang="en-US" sz="1400" dirty="0">
              <a:solidFill>
                <a:schemeClr val="bg1">
                  <a:lumMod val="75000"/>
                </a:schemeClr>
              </a:solidFill>
            </a:endParaRPr>
          </a:p>
        </p:txBody>
      </p:sp>
      <p:pic>
        <p:nvPicPr>
          <p:cNvPr id="13" name="图片 1"/>
          <p:cNvPicPr>
            <a:picLocks noChangeAspect="1" noChangeArrowheads="1"/>
          </p:cNvPicPr>
          <p:nvPr/>
        </p:nvPicPr>
        <p:blipFill>
          <a:blip r:embed="rId3">
            <a:extLst>
              <a:ext uri="{28A0092B-C50C-407E-A947-70E740481C1C}">
                <a14:useLocalDpi xmlns:a14="http://schemas.microsoft.com/office/drawing/2010/main" val="0"/>
              </a:ext>
            </a:extLst>
          </a:blip>
          <a:srcRect l="30032" r="31424" b="21550"/>
          <a:stretch>
            <a:fillRect/>
          </a:stretch>
        </p:blipFill>
        <p:spPr bwMode="auto">
          <a:xfrm>
            <a:off x="6681206" y="7937"/>
            <a:ext cx="2462794" cy="19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899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组织发展变革受到的主要阻力是（）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个人和组织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环境</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4.3.5</a:t>
            </a:r>
            <a:r>
              <a:rPr lang="zh-CN" altLang="en-US" sz="1400" dirty="0">
                <a:solidFill>
                  <a:schemeClr val="bg1">
                    <a:lumMod val="75000"/>
                  </a:schemeClr>
                </a:solidFill>
              </a:rPr>
              <a:t>五、组织发展变革的阻力</a:t>
            </a:r>
          </a:p>
        </p:txBody>
      </p:sp>
    </p:spTree>
    <p:extLst>
      <p:ext uri="{BB962C8B-B14F-4D97-AF65-F5344CB8AC3E}">
        <p14:creationId xmlns:p14="http://schemas.microsoft.com/office/powerpoint/2010/main" val="35999973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组织发展变革受到的主要阻力是（）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个人和组织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环境</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4.3.5</a:t>
            </a:r>
            <a:r>
              <a:rPr lang="zh-CN" altLang="en-US" sz="1400" dirty="0">
                <a:solidFill>
                  <a:schemeClr val="bg1">
                    <a:lumMod val="75000"/>
                  </a:schemeClr>
                </a:solidFill>
              </a:rPr>
              <a:t>五、组织发展变革的阻力</a:t>
            </a:r>
          </a:p>
        </p:txBody>
      </p:sp>
    </p:spTree>
    <p:extLst>
      <p:ext uri="{BB962C8B-B14F-4D97-AF65-F5344CB8AC3E}">
        <p14:creationId xmlns:p14="http://schemas.microsoft.com/office/powerpoint/2010/main" val="23076610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23973" r="23973" b="26334"/>
          <a:stretch/>
        </p:blipFill>
        <p:spPr>
          <a:xfrm>
            <a:off x="6884640" y="18037"/>
            <a:ext cx="2258718" cy="1841418"/>
          </a:xfrm>
          <a:prstGeom prst="rect">
            <a:avLst/>
          </a:prstGeom>
        </p:spPr>
      </p:pic>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4.3 </a:t>
            </a:r>
            <a:r>
              <a:rPr lang="zh-CN" altLang="en-US" b="1" dirty="0" smtClean="0">
                <a:solidFill>
                  <a:srgbClr val="404040"/>
                </a:solidFill>
                <a:latin typeface="微软雅黑" panose="020B0503020204020204" pitchFamily="34" charset="-122"/>
                <a:ea typeface="微软雅黑" panose="020B0503020204020204" pitchFamily="34" charset="-122"/>
              </a:rPr>
              <a:t>组织发展</a:t>
            </a:r>
            <a:r>
              <a:rPr lang="zh-CN" altLang="en-US" b="1" dirty="0">
                <a:solidFill>
                  <a:srgbClr val="404040"/>
                </a:solidFill>
                <a:latin typeface="微软雅黑" panose="020B0503020204020204" pitchFamily="34" charset="-122"/>
                <a:ea typeface="微软雅黑" panose="020B0503020204020204" pitchFamily="34" charset="-122"/>
              </a:rPr>
              <a:t>与变革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4.3.6</a:t>
            </a:r>
            <a:r>
              <a:rPr lang="zh-CN" altLang="en-US" kern="0" dirty="0">
                <a:solidFill>
                  <a:sysClr val="windowText" lastClr="000000"/>
                </a:solidFill>
              </a:rPr>
              <a:t>企业组织发展的新趋势</a:t>
            </a:r>
          </a:p>
        </p:txBody>
      </p:sp>
      <p:sp>
        <p:nvSpPr>
          <p:cNvPr id="3" name="矩形 2"/>
          <p:cNvSpPr/>
          <p:nvPr/>
        </p:nvSpPr>
        <p:spPr>
          <a:xfrm>
            <a:off x="488959" y="1477261"/>
            <a:ext cx="8547537" cy="332398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扁平化</a:t>
            </a:r>
            <a:r>
              <a:rPr lang="zh-CN" altLang="en-US" sz="2000" b="1" dirty="0">
                <a:latin typeface="微软雅黑" panose="020B0503020204020204" pitchFamily="34" charset="-122"/>
                <a:ea typeface="微软雅黑" panose="020B0503020204020204" pitchFamily="34" charset="-122"/>
              </a:rPr>
              <a:t>：减少</a:t>
            </a:r>
            <a:r>
              <a:rPr lang="zh-CN" altLang="en-US" sz="2000" dirty="0">
                <a:latin typeface="微软雅黑" panose="020B0503020204020204" pitchFamily="34" charset="-122"/>
                <a:ea typeface="微软雅黑" panose="020B0503020204020204" pitchFamily="34" charset="-122"/>
              </a:rPr>
              <a:t>组织的中间</a:t>
            </a:r>
            <a:r>
              <a:rPr lang="zh-CN" altLang="en-US" sz="2000" b="1" dirty="0">
                <a:latin typeface="微软雅黑" panose="020B0503020204020204" pitchFamily="34" charset="-122"/>
                <a:ea typeface="微软雅黑" panose="020B0503020204020204" pitchFamily="34" charset="-122"/>
              </a:rPr>
              <a:t>层次，</a:t>
            </a:r>
            <a:r>
              <a:rPr lang="zh-CN" altLang="en-US" sz="2000" dirty="0">
                <a:latin typeface="微软雅黑" panose="020B0503020204020204" pitchFamily="34" charset="-122"/>
                <a:ea typeface="微软雅黑" panose="020B0503020204020204" pitchFamily="34" charset="-122"/>
              </a:rPr>
              <a:t>压缩行政人员规模，增大管理幅度，促进信息的传递与沟通</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、小型化</a:t>
            </a:r>
            <a:r>
              <a:rPr lang="zh-CN" altLang="en-US" sz="2000" dirty="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减肥</a:t>
            </a:r>
            <a:r>
              <a:rPr lang="zh-CN" altLang="en-US" sz="2000" dirty="0">
                <a:latin typeface="微软雅黑" panose="020B0503020204020204" pitchFamily="34" charset="-122"/>
                <a:ea typeface="微软雅黑" panose="020B0503020204020204" pitchFamily="34" charset="-122"/>
              </a:rPr>
              <a:t>，增强活力，降低成本，提升自身的核心竞争力。</a:t>
            </a: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弹性化</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企业为了实现某一目标而把在</a:t>
            </a:r>
            <a:r>
              <a:rPr lang="zh-CN" altLang="en-US" sz="2000" b="1" dirty="0">
                <a:latin typeface="微软雅黑" panose="020B0503020204020204" pitchFamily="34" charset="-122"/>
                <a:ea typeface="微软雅黑" panose="020B0503020204020204" pitchFamily="34" charset="-122"/>
              </a:rPr>
              <a:t>不同</a:t>
            </a:r>
            <a:r>
              <a:rPr lang="zh-CN" altLang="en-US" sz="2000" dirty="0">
                <a:latin typeface="微软雅黑" panose="020B0503020204020204" pitchFamily="34" charset="-122"/>
                <a:ea typeface="微软雅黑" panose="020B0503020204020204" pitchFamily="34" charset="-122"/>
              </a:rPr>
              <a:t>领域工作的、具有不同知识和技能的人集中于一个特定的</a:t>
            </a:r>
            <a:r>
              <a:rPr lang="zh-CN" altLang="en-US" sz="2000" b="1" dirty="0">
                <a:latin typeface="微软雅黑" panose="020B0503020204020204" pitchFamily="34" charset="-122"/>
                <a:ea typeface="微软雅黑" panose="020B0503020204020204" pitchFamily="34" charset="-122"/>
              </a:rPr>
              <a:t>动态团体</a:t>
            </a:r>
            <a:r>
              <a:rPr lang="zh-CN" altLang="en-US" sz="2000" dirty="0">
                <a:latin typeface="微软雅黑" panose="020B0503020204020204" pitchFamily="34" charset="-122"/>
                <a:ea typeface="微软雅黑" panose="020B0503020204020204" pitchFamily="34" charset="-122"/>
              </a:rPr>
              <a:t>之中，共同完成某个项目。</a:t>
            </a: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、虚拟化</a:t>
            </a:r>
            <a:r>
              <a:rPr lang="zh-CN" altLang="en-US" sz="2000" dirty="0">
                <a:latin typeface="微软雅黑" panose="020B0503020204020204" pitchFamily="34" charset="-122"/>
                <a:ea typeface="微软雅黑" panose="020B0503020204020204" pitchFamily="34" charset="-122"/>
              </a:rPr>
              <a:t>：相对于实体组织，借助</a:t>
            </a:r>
            <a:r>
              <a:rPr lang="zh-CN" altLang="en-US" sz="2000" b="1" dirty="0">
                <a:latin typeface="微软雅黑" panose="020B0503020204020204" pitchFamily="34" charset="-122"/>
                <a:ea typeface="微软雅黑" panose="020B0503020204020204" pitchFamily="34" charset="-122"/>
              </a:rPr>
              <a:t>互联网</a:t>
            </a:r>
            <a:r>
              <a:rPr lang="zh-CN" altLang="en-US" sz="2000" dirty="0">
                <a:latin typeface="微软雅黑" panose="020B0503020204020204" pitchFamily="34" charset="-122"/>
                <a:ea typeface="微软雅黑" panose="020B0503020204020204" pitchFamily="34" charset="-122"/>
              </a:rPr>
              <a:t>发展起来的概念组织</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4.3.6.1</a:t>
            </a:r>
            <a:r>
              <a:rPr lang="zh-CN" altLang="en-US" sz="1400" dirty="0">
                <a:solidFill>
                  <a:schemeClr val="bg1">
                    <a:lumMod val="75000"/>
                  </a:schemeClr>
                </a:solidFill>
              </a:rPr>
              <a:t>扁平化</a:t>
            </a:r>
          </a:p>
        </p:txBody>
      </p:sp>
    </p:spTree>
    <p:extLst>
      <p:ext uri="{BB962C8B-B14F-4D97-AF65-F5344CB8AC3E}">
        <p14:creationId xmlns:p14="http://schemas.microsoft.com/office/powerpoint/2010/main" val="1034322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在组织发展过程中为减少组织的中间层次，压缩行政人员规模，增大管理幅度，促进信息传递与沟通。这指的是组织（）</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、小型化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弹性化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扁平化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4.3.6.3</a:t>
            </a:r>
            <a:r>
              <a:rPr lang="zh-CN" altLang="en-US" sz="1400" dirty="0">
                <a:solidFill>
                  <a:schemeClr val="bg1">
                    <a:lumMod val="75000"/>
                  </a:schemeClr>
                </a:solidFill>
              </a:rPr>
              <a:t>弹性化</a:t>
            </a:r>
          </a:p>
        </p:txBody>
      </p:sp>
    </p:spTree>
    <p:extLst>
      <p:ext uri="{BB962C8B-B14F-4D97-AF65-F5344CB8AC3E}">
        <p14:creationId xmlns:p14="http://schemas.microsoft.com/office/powerpoint/2010/main" val="5585935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在组织发展过程中为减少组织的中间层次，压缩行政人员规模，增大管理幅度，促进信息传递与沟通。这指的是组织（）</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、小型化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弹性化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扁平化</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4.3.6.3</a:t>
            </a:r>
            <a:r>
              <a:rPr lang="zh-CN" altLang="en-US" sz="1400" dirty="0">
                <a:solidFill>
                  <a:schemeClr val="bg1">
                    <a:lumMod val="75000"/>
                  </a:schemeClr>
                </a:solidFill>
              </a:rPr>
              <a:t>弹性化</a:t>
            </a:r>
          </a:p>
        </p:txBody>
      </p:sp>
    </p:spTree>
    <p:extLst>
      <p:ext uri="{BB962C8B-B14F-4D97-AF65-F5344CB8AC3E}">
        <p14:creationId xmlns:p14="http://schemas.microsoft.com/office/powerpoint/2010/main" val="14636296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1407】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企业为了实现某一目标而把不同领域工作的具体不同知识和技能的人集中于一个特定的动态团体之中，共同完成某个项目，这是组织发展的（）</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、小型化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弹性化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扁平化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4.3.6.3</a:t>
            </a:r>
            <a:r>
              <a:rPr lang="zh-CN" altLang="en-US" sz="1400" dirty="0">
                <a:solidFill>
                  <a:schemeClr val="bg1">
                    <a:lumMod val="75000"/>
                  </a:schemeClr>
                </a:solidFill>
              </a:rPr>
              <a:t>弹性化</a:t>
            </a:r>
          </a:p>
        </p:txBody>
      </p:sp>
    </p:spTree>
    <p:extLst>
      <p:ext uri="{BB962C8B-B14F-4D97-AF65-F5344CB8AC3E}">
        <p14:creationId xmlns:p14="http://schemas.microsoft.com/office/powerpoint/2010/main" val="19363456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1407】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企业为了实现某一目标而把不同领域工作的具体不同知识和技能的人集中于一个特定的动态团体之中，共同完成某个项目，这是组织发展的（）</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、小型化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弹性化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扁平化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4.3.6.3</a:t>
            </a:r>
            <a:r>
              <a:rPr lang="zh-CN" altLang="en-US" sz="1400" dirty="0">
                <a:solidFill>
                  <a:schemeClr val="bg1">
                    <a:lumMod val="75000"/>
                  </a:schemeClr>
                </a:solidFill>
              </a:rPr>
              <a:t>弹性化</a:t>
            </a:r>
          </a:p>
        </p:txBody>
      </p:sp>
    </p:spTree>
    <p:extLst>
      <p:ext uri="{BB962C8B-B14F-4D97-AF65-F5344CB8AC3E}">
        <p14:creationId xmlns:p14="http://schemas.microsoft.com/office/powerpoint/2010/main" val="14025576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当代组织发展的新趋势是（）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、结构化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扁平化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小型化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弹性化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、虚拟</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4.3.6.0</a:t>
            </a:r>
            <a:r>
              <a:rPr lang="zh-CN" altLang="en-US" sz="1400" dirty="0">
                <a:solidFill>
                  <a:schemeClr val="bg1">
                    <a:lumMod val="75000"/>
                  </a:schemeClr>
                </a:solidFill>
              </a:rPr>
              <a:t>企业组织发展的新趋势</a:t>
            </a:r>
          </a:p>
        </p:txBody>
      </p:sp>
    </p:spTree>
    <p:extLst>
      <p:ext uri="{BB962C8B-B14F-4D97-AF65-F5344CB8AC3E}">
        <p14:creationId xmlns:p14="http://schemas.microsoft.com/office/powerpoint/2010/main" val="3995852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4.1.1</a:t>
            </a:r>
            <a:r>
              <a:rPr lang="zh-CN" altLang="en-US" kern="0" dirty="0" smtClean="0">
                <a:solidFill>
                  <a:sysClr val="windowText" lastClr="000000"/>
                </a:solidFill>
              </a:rPr>
              <a:t>企业</a:t>
            </a:r>
            <a:r>
              <a:rPr lang="zh-CN" altLang="en-US" kern="0" dirty="0">
                <a:solidFill>
                  <a:sysClr val="windowText" lastClr="000000"/>
                </a:solidFill>
              </a:rPr>
              <a:t>组织的含义</a:t>
            </a:r>
          </a:p>
        </p:txBody>
      </p:sp>
      <p:sp>
        <p:nvSpPr>
          <p:cNvPr id="3" name="矩形 2"/>
          <p:cNvSpPr/>
          <p:nvPr/>
        </p:nvSpPr>
        <p:spPr>
          <a:xfrm>
            <a:off x="488959" y="1477261"/>
            <a:ext cx="8187497" cy="2246769"/>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、组织的含义</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广义组织：即指一种实体又指一种活动。</a:t>
            </a:r>
          </a:p>
          <a:p>
            <a:pPr marL="342900" indent="-342900">
              <a:lnSpc>
                <a:spcPct val="15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狭义</a:t>
            </a:r>
            <a:r>
              <a:rPr lang="zh-CN" altLang="en-US" sz="2000" b="1" dirty="0">
                <a:latin typeface="微软雅黑" panose="020B0503020204020204" pitchFamily="34" charset="-122"/>
                <a:ea typeface="微软雅黑" panose="020B0503020204020204" pitchFamily="34" charset="-122"/>
              </a:rPr>
              <a:t>组织</a:t>
            </a:r>
            <a:r>
              <a:rPr lang="zh-CN" altLang="en-US" sz="2000" dirty="0">
                <a:latin typeface="微软雅黑" panose="020B0503020204020204" pitchFamily="34" charset="-122"/>
                <a:ea typeface="微软雅黑" panose="020B0503020204020204" pitchFamily="34" charset="-122"/>
              </a:rPr>
              <a:t>：指由信息网络联系起来，在其内部进行规范的权力设置和明确的分工协作，并</a:t>
            </a:r>
            <a:r>
              <a:rPr lang="zh-CN" altLang="en-US" sz="2000" b="1" dirty="0">
                <a:latin typeface="微软雅黑" panose="020B0503020204020204" pitchFamily="34" charset="-122"/>
                <a:ea typeface="微软雅黑" panose="020B0503020204020204" pitchFamily="34" charset="-122"/>
              </a:rPr>
              <a:t>为实现某种特定目标而建立起来的</a:t>
            </a:r>
            <a:r>
              <a:rPr lang="zh-CN" altLang="en-US" sz="2000" b="1" dirty="0">
                <a:solidFill>
                  <a:srgbClr val="FF0000"/>
                </a:solidFill>
                <a:latin typeface="微软雅黑" panose="020B0503020204020204" pitchFamily="34" charset="-122"/>
                <a:ea typeface="微软雅黑" panose="020B0503020204020204" pitchFamily="34" charset="-122"/>
              </a:rPr>
              <a:t>实体</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4.1.1</a:t>
            </a:r>
            <a:r>
              <a:rPr lang="zh-CN" altLang="en-US" sz="1400" dirty="0">
                <a:solidFill>
                  <a:schemeClr val="bg1">
                    <a:lumMod val="75000"/>
                  </a:schemeClr>
                </a:solidFill>
              </a:rPr>
              <a:t>一、企业组织的含义</a:t>
            </a:r>
          </a:p>
        </p:txBody>
      </p:sp>
      <p:pic>
        <p:nvPicPr>
          <p:cNvPr id="17" name="图片 16"/>
          <p:cNvPicPr>
            <a:picLocks noChangeAspect="1"/>
          </p:cNvPicPr>
          <p:nvPr/>
        </p:nvPicPr>
        <p:blipFill rotWithShape="1">
          <a:blip r:embed="rId3"/>
          <a:srcRect l="19908" r="19908" b="21878"/>
          <a:stretch/>
        </p:blipFill>
        <p:spPr>
          <a:xfrm>
            <a:off x="6570389" y="52070"/>
            <a:ext cx="2573611" cy="1966079"/>
          </a:xfrm>
          <a:prstGeom prst="rect">
            <a:avLst/>
          </a:prstGeom>
        </p:spPr>
      </p:pic>
    </p:spTree>
    <p:extLst>
      <p:ext uri="{BB962C8B-B14F-4D97-AF65-F5344CB8AC3E}">
        <p14:creationId xmlns:p14="http://schemas.microsoft.com/office/powerpoint/2010/main" val="21128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当代组织发展的新趋势是（）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、结构化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扁平化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小型化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弹性化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、虚拟</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化</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4.3.6.0</a:t>
            </a:r>
            <a:r>
              <a:rPr lang="zh-CN" altLang="en-US" sz="1400" dirty="0">
                <a:solidFill>
                  <a:schemeClr val="bg1">
                    <a:lumMod val="75000"/>
                  </a:schemeClr>
                </a:solidFill>
              </a:rPr>
              <a:t>企业组织发展的新趋势</a:t>
            </a:r>
          </a:p>
        </p:txBody>
      </p:sp>
    </p:spTree>
    <p:extLst>
      <p:ext uri="{BB962C8B-B14F-4D97-AF65-F5344CB8AC3E}">
        <p14:creationId xmlns:p14="http://schemas.microsoft.com/office/powerpoint/2010/main" val="39706679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6481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4.4</a:t>
            </a:r>
            <a:r>
              <a:rPr lang="zh-CN" altLang="en-US" b="1" dirty="0">
                <a:solidFill>
                  <a:srgbClr val="404040"/>
                </a:solidFill>
                <a:latin typeface="微软雅黑" panose="020B0503020204020204" pitchFamily="34" charset="-122"/>
                <a:ea typeface="微软雅黑" panose="020B0503020204020204" pitchFamily="34" charset="-122"/>
              </a:rPr>
              <a:t>组织发展不同阶段及职位设计</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70679" y="1131590"/>
            <a:ext cx="8187497" cy="553998"/>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组织发展的演进有</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阶段</a:t>
            </a:r>
            <a:r>
              <a:rPr lang="zh-CN" altLang="en-US" sz="2000" b="1" dirty="0">
                <a:latin typeface="微软雅黑" panose="020B0503020204020204" pitchFamily="34" charset="-122"/>
                <a:ea typeface="微软雅黑" panose="020B0503020204020204" pitchFamily="34" charset="-122"/>
              </a:rPr>
              <a:t>：</a:t>
            </a:r>
          </a:p>
        </p:txBody>
      </p:sp>
      <p:sp>
        <p:nvSpPr>
          <p:cNvPr id="14" name="文本框 13">
            <a:extLst/>
          </p:cNvPr>
          <p:cNvSpPr txBox="1"/>
          <p:nvPr/>
        </p:nvSpPr>
        <p:spPr>
          <a:xfrm>
            <a:off x="6012160" y="434522"/>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4.4.1</a:t>
            </a:r>
            <a:r>
              <a:rPr lang="zh-CN" altLang="en-US" sz="1400" dirty="0">
                <a:solidFill>
                  <a:schemeClr val="bg1">
                    <a:lumMod val="75000"/>
                  </a:schemeClr>
                </a:solidFill>
              </a:rPr>
              <a:t>一、传统式官僚机构阶段及其职位构成</a:t>
            </a:r>
            <a:endParaRPr lang="zh-CN" altLang="en-US" sz="1400" dirty="0">
              <a:solidFill>
                <a:schemeClr val="bg1">
                  <a:lumMod val="75000"/>
                </a:schemeClr>
              </a:solidFill>
            </a:endParaRPr>
          </a:p>
        </p:txBody>
      </p:sp>
      <p:sp>
        <p:nvSpPr>
          <p:cNvPr id="13" name="object 8"/>
          <p:cNvSpPr txBox="1">
            <a:spLocks noChangeArrowheads="1"/>
          </p:cNvSpPr>
          <p:nvPr/>
        </p:nvSpPr>
        <p:spPr bwMode="auto">
          <a:xfrm>
            <a:off x="131558" y="2536882"/>
            <a:ext cx="2514600" cy="955675"/>
          </a:xfrm>
          <a:prstGeom prst="rect">
            <a:avLst/>
          </a:prstGeom>
          <a:noFill/>
          <a:ln w="25907">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279400" rIns="0" bIns="0">
            <a:spAutoFit/>
          </a:bodyPr>
          <a:lstStyle>
            <a:lvl1pPr marL="2413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2200"/>
              </a:spcBef>
            </a:pPr>
            <a:r>
              <a:rPr lang="zh-CN" altLang="zh-CN" sz="2000" b="1">
                <a:solidFill>
                  <a:srgbClr val="FF0000"/>
                </a:solidFill>
                <a:latin typeface="微软雅黑" panose="020B0503020204020204" pitchFamily="34" charset="-122"/>
                <a:ea typeface="微软雅黑" panose="020B0503020204020204" pitchFamily="34" charset="-122"/>
              </a:rPr>
              <a:t>传统官僚机构阶段</a:t>
            </a:r>
            <a:endParaRPr lang="zh-CN" altLang="zh-CN" sz="2000">
              <a:latin typeface="微软雅黑" panose="020B0503020204020204" pitchFamily="34" charset="-122"/>
              <a:ea typeface="微软雅黑" panose="020B0503020204020204" pitchFamily="34" charset="-122"/>
            </a:endParaRPr>
          </a:p>
        </p:txBody>
      </p:sp>
      <p:sp>
        <p:nvSpPr>
          <p:cNvPr id="16" name="object 9"/>
          <p:cNvSpPr txBox="1">
            <a:spLocks noChangeArrowheads="1"/>
          </p:cNvSpPr>
          <p:nvPr/>
        </p:nvSpPr>
        <p:spPr bwMode="auto">
          <a:xfrm>
            <a:off x="3027158" y="2382894"/>
            <a:ext cx="3200400" cy="1263650"/>
          </a:xfrm>
          <a:prstGeom prst="rect">
            <a:avLst/>
          </a:prstGeom>
          <a:noFill/>
          <a:ln w="25907">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27940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2200"/>
              </a:spcBef>
            </a:pPr>
            <a:r>
              <a:rPr lang="zh-CN" altLang="zh-CN" sz="2000" b="1" dirty="0">
                <a:solidFill>
                  <a:srgbClr val="FF0000"/>
                </a:solidFill>
                <a:latin typeface="微软雅黑" panose="020B0503020204020204" pitchFamily="34" charset="-122"/>
                <a:ea typeface="微软雅黑" panose="020B0503020204020204" pitchFamily="34" charset="-122"/>
              </a:rPr>
              <a:t>复杂性组织阶段</a:t>
            </a:r>
            <a:endParaRPr lang="zh-CN" altLang="zh-CN" sz="2000" dirty="0">
              <a:latin typeface="微软雅黑" panose="020B0503020204020204" pitchFamily="34" charset="-122"/>
              <a:ea typeface="微软雅黑" panose="020B0503020204020204" pitchFamily="34" charset="-122"/>
            </a:endParaRPr>
          </a:p>
          <a:p>
            <a:pPr algn="ctr"/>
            <a:r>
              <a:rPr lang="zh-CN" altLang="zh-CN" sz="2000" b="1" dirty="0">
                <a:solidFill>
                  <a:srgbClr val="FF0000"/>
                </a:solidFill>
                <a:latin typeface="微软雅黑" panose="020B0503020204020204" pitchFamily="34" charset="-122"/>
                <a:ea typeface="微软雅黑" panose="020B0503020204020204" pitchFamily="34" charset="-122"/>
              </a:rPr>
              <a:t>（</a:t>
            </a:r>
            <a:r>
              <a:rPr lang="zh-CN" altLang="zh-CN" sz="2000" dirty="0">
                <a:solidFill>
                  <a:srgbClr val="FF0000"/>
                </a:solidFill>
                <a:latin typeface="微软雅黑" panose="020B0503020204020204" pitchFamily="34" charset="-122"/>
                <a:ea typeface="微软雅黑" panose="020B0503020204020204" pitchFamily="34" charset="-122"/>
              </a:rPr>
              <a:t>矩阵式组织结构模式</a:t>
            </a:r>
            <a:r>
              <a:rPr lang="zh-CN" altLang="zh-CN" sz="2000" b="1" dirty="0">
                <a:solidFill>
                  <a:srgbClr val="FF0000"/>
                </a:solidFill>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8" name="object 10"/>
          <p:cNvSpPr txBox="1">
            <a:spLocks noChangeArrowheads="1"/>
          </p:cNvSpPr>
          <p:nvPr/>
        </p:nvSpPr>
        <p:spPr bwMode="auto">
          <a:xfrm>
            <a:off x="6619670" y="2527357"/>
            <a:ext cx="2362200" cy="954087"/>
          </a:xfrm>
          <a:prstGeom prst="rect">
            <a:avLst/>
          </a:prstGeom>
          <a:noFill/>
          <a:ln w="25907">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279400" rIns="0" bIns="0">
            <a:spAutoFit/>
          </a:bodyPr>
          <a:lstStyle>
            <a:lvl1pPr marL="3190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2200"/>
              </a:spcBef>
            </a:pPr>
            <a:r>
              <a:rPr lang="zh-CN" altLang="zh-CN" sz="2000" b="1">
                <a:solidFill>
                  <a:srgbClr val="FF0000"/>
                </a:solidFill>
                <a:latin typeface="微软雅黑" panose="020B0503020204020204" pitchFamily="34" charset="-122"/>
                <a:ea typeface="微软雅黑" panose="020B0503020204020204" pitchFamily="34" charset="-122"/>
              </a:rPr>
              <a:t>适应性组织阶段</a:t>
            </a:r>
            <a:endParaRPr lang="zh-CN" altLang="zh-CN" sz="2000">
              <a:latin typeface="微软雅黑" panose="020B0503020204020204" pitchFamily="34" charset="-122"/>
              <a:ea typeface="微软雅黑" panose="020B0503020204020204" pitchFamily="34" charset="-122"/>
            </a:endParaRPr>
          </a:p>
        </p:txBody>
      </p:sp>
      <p:sp>
        <p:nvSpPr>
          <p:cNvPr id="19" name="object 11"/>
          <p:cNvSpPr>
            <a:spLocks/>
          </p:cNvSpPr>
          <p:nvPr/>
        </p:nvSpPr>
        <p:spPr bwMode="auto">
          <a:xfrm>
            <a:off x="2644570" y="2928994"/>
            <a:ext cx="381000" cy="173038"/>
          </a:xfrm>
          <a:custGeom>
            <a:avLst/>
            <a:gdLst>
              <a:gd name="T0" fmla="*/ 207263 w 381000"/>
              <a:gd name="T1" fmla="*/ 0 h 173989"/>
              <a:gd name="T2" fmla="*/ 207263 w 381000"/>
              <a:gd name="T3" fmla="*/ 169969 h 173989"/>
              <a:gd name="T4" fmla="*/ 323088 w 381000"/>
              <a:gd name="T5" fmla="*/ 113312 h 173989"/>
              <a:gd name="T6" fmla="*/ 236219 w 381000"/>
              <a:gd name="T7" fmla="*/ 113312 h 173989"/>
              <a:gd name="T8" fmla="*/ 236219 w 381000"/>
              <a:gd name="T9" fmla="*/ 56656 h 173989"/>
              <a:gd name="T10" fmla="*/ 323088 w 381000"/>
              <a:gd name="T11" fmla="*/ 56656 h 173989"/>
              <a:gd name="T12" fmla="*/ 207263 w 381000"/>
              <a:gd name="T13" fmla="*/ 0 h 173989"/>
              <a:gd name="T14" fmla="*/ 207263 w 381000"/>
              <a:gd name="T15" fmla="*/ 56656 h 173989"/>
              <a:gd name="T16" fmla="*/ 0 w 381000"/>
              <a:gd name="T17" fmla="*/ 56656 h 173989"/>
              <a:gd name="T18" fmla="*/ 0 w 381000"/>
              <a:gd name="T19" fmla="*/ 113312 h 173989"/>
              <a:gd name="T20" fmla="*/ 207263 w 381000"/>
              <a:gd name="T21" fmla="*/ 113312 h 173989"/>
              <a:gd name="T22" fmla="*/ 207263 w 381000"/>
              <a:gd name="T23" fmla="*/ 56656 h 173989"/>
              <a:gd name="T24" fmla="*/ 323088 w 381000"/>
              <a:gd name="T25" fmla="*/ 56656 h 173989"/>
              <a:gd name="T26" fmla="*/ 236219 w 381000"/>
              <a:gd name="T27" fmla="*/ 56656 h 173989"/>
              <a:gd name="T28" fmla="*/ 236219 w 381000"/>
              <a:gd name="T29" fmla="*/ 113312 h 173989"/>
              <a:gd name="T30" fmla="*/ 323088 w 381000"/>
              <a:gd name="T31" fmla="*/ 113312 h 173989"/>
              <a:gd name="T32" fmla="*/ 381000 w 381000"/>
              <a:gd name="T33" fmla="*/ 84984 h 173989"/>
              <a:gd name="T34" fmla="*/ 323088 w 381000"/>
              <a:gd name="T35" fmla="*/ 56656 h 1739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81000" h="173989">
                <a:moveTo>
                  <a:pt x="207263" y="0"/>
                </a:moveTo>
                <a:lnTo>
                  <a:pt x="207263" y="173736"/>
                </a:lnTo>
                <a:lnTo>
                  <a:pt x="323088" y="115824"/>
                </a:lnTo>
                <a:lnTo>
                  <a:pt x="236219" y="115824"/>
                </a:lnTo>
                <a:lnTo>
                  <a:pt x="236219" y="57912"/>
                </a:lnTo>
                <a:lnTo>
                  <a:pt x="323088" y="57912"/>
                </a:lnTo>
                <a:lnTo>
                  <a:pt x="207263" y="0"/>
                </a:lnTo>
                <a:close/>
              </a:path>
              <a:path w="381000" h="173989">
                <a:moveTo>
                  <a:pt x="207263" y="57912"/>
                </a:moveTo>
                <a:lnTo>
                  <a:pt x="0" y="57912"/>
                </a:lnTo>
                <a:lnTo>
                  <a:pt x="0" y="115824"/>
                </a:lnTo>
                <a:lnTo>
                  <a:pt x="207263" y="115824"/>
                </a:lnTo>
                <a:lnTo>
                  <a:pt x="207263" y="57912"/>
                </a:lnTo>
                <a:close/>
              </a:path>
              <a:path w="381000" h="173989">
                <a:moveTo>
                  <a:pt x="323088" y="57912"/>
                </a:moveTo>
                <a:lnTo>
                  <a:pt x="236219" y="57912"/>
                </a:lnTo>
                <a:lnTo>
                  <a:pt x="236219" y="115824"/>
                </a:lnTo>
                <a:lnTo>
                  <a:pt x="323088" y="115824"/>
                </a:lnTo>
                <a:lnTo>
                  <a:pt x="381000" y="86868"/>
                </a:lnTo>
                <a:lnTo>
                  <a:pt x="323088" y="579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0" name="object 12"/>
          <p:cNvSpPr>
            <a:spLocks/>
          </p:cNvSpPr>
          <p:nvPr/>
        </p:nvSpPr>
        <p:spPr bwMode="auto">
          <a:xfrm>
            <a:off x="6237083" y="2906769"/>
            <a:ext cx="381000" cy="174625"/>
          </a:xfrm>
          <a:custGeom>
            <a:avLst/>
            <a:gdLst>
              <a:gd name="T0" fmla="*/ 207264 w 381000"/>
              <a:gd name="T1" fmla="*/ 0 h 173989"/>
              <a:gd name="T2" fmla="*/ 207264 w 381000"/>
              <a:gd name="T3" fmla="*/ 176290 h 173989"/>
              <a:gd name="T4" fmla="*/ 323088 w 381000"/>
              <a:gd name="T5" fmla="*/ 117526 h 173989"/>
              <a:gd name="T6" fmla="*/ 236220 w 381000"/>
              <a:gd name="T7" fmla="*/ 117526 h 173989"/>
              <a:gd name="T8" fmla="*/ 236220 w 381000"/>
              <a:gd name="T9" fmla="*/ 58763 h 173989"/>
              <a:gd name="T10" fmla="*/ 323088 w 381000"/>
              <a:gd name="T11" fmla="*/ 58763 h 173989"/>
              <a:gd name="T12" fmla="*/ 207264 w 381000"/>
              <a:gd name="T13" fmla="*/ 0 h 173989"/>
              <a:gd name="T14" fmla="*/ 207264 w 381000"/>
              <a:gd name="T15" fmla="*/ 58763 h 173989"/>
              <a:gd name="T16" fmla="*/ 0 w 381000"/>
              <a:gd name="T17" fmla="*/ 58763 h 173989"/>
              <a:gd name="T18" fmla="*/ 0 w 381000"/>
              <a:gd name="T19" fmla="*/ 117526 h 173989"/>
              <a:gd name="T20" fmla="*/ 207264 w 381000"/>
              <a:gd name="T21" fmla="*/ 117526 h 173989"/>
              <a:gd name="T22" fmla="*/ 207264 w 381000"/>
              <a:gd name="T23" fmla="*/ 58763 h 173989"/>
              <a:gd name="T24" fmla="*/ 323088 w 381000"/>
              <a:gd name="T25" fmla="*/ 58763 h 173989"/>
              <a:gd name="T26" fmla="*/ 236220 w 381000"/>
              <a:gd name="T27" fmla="*/ 58763 h 173989"/>
              <a:gd name="T28" fmla="*/ 236220 w 381000"/>
              <a:gd name="T29" fmla="*/ 117526 h 173989"/>
              <a:gd name="T30" fmla="*/ 323088 w 381000"/>
              <a:gd name="T31" fmla="*/ 117526 h 173989"/>
              <a:gd name="T32" fmla="*/ 381000 w 381000"/>
              <a:gd name="T33" fmla="*/ 88146 h 173989"/>
              <a:gd name="T34" fmla="*/ 323088 w 381000"/>
              <a:gd name="T35" fmla="*/ 58763 h 1739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81000" h="173989">
                <a:moveTo>
                  <a:pt x="207264" y="0"/>
                </a:moveTo>
                <a:lnTo>
                  <a:pt x="207264" y="173736"/>
                </a:lnTo>
                <a:lnTo>
                  <a:pt x="323088" y="115824"/>
                </a:lnTo>
                <a:lnTo>
                  <a:pt x="236220" y="115824"/>
                </a:lnTo>
                <a:lnTo>
                  <a:pt x="236220" y="57912"/>
                </a:lnTo>
                <a:lnTo>
                  <a:pt x="323088" y="57912"/>
                </a:lnTo>
                <a:lnTo>
                  <a:pt x="207264" y="0"/>
                </a:lnTo>
                <a:close/>
              </a:path>
              <a:path w="381000" h="173989">
                <a:moveTo>
                  <a:pt x="207264" y="57912"/>
                </a:moveTo>
                <a:lnTo>
                  <a:pt x="0" y="57912"/>
                </a:lnTo>
                <a:lnTo>
                  <a:pt x="0" y="115824"/>
                </a:lnTo>
                <a:lnTo>
                  <a:pt x="207264" y="115824"/>
                </a:lnTo>
                <a:lnTo>
                  <a:pt x="207264" y="57912"/>
                </a:lnTo>
                <a:close/>
              </a:path>
              <a:path w="381000" h="173989">
                <a:moveTo>
                  <a:pt x="323088" y="57912"/>
                </a:moveTo>
                <a:lnTo>
                  <a:pt x="236220" y="57912"/>
                </a:lnTo>
                <a:lnTo>
                  <a:pt x="236220" y="115824"/>
                </a:lnTo>
                <a:lnTo>
                  <a:pt x="323088" y="115824"/>
                </a:lnTo>
                <a:lnTo>
                  <a:pt x="381000" y="86868"/>
                </a:lnTo>
                <a:lnTo>
                  <a:pt x="323088" y="579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extLst>
      <p:ext uri="{BB962C8B-B14F-4D97-AF65-F5344CB8AC3E}">
        <p14:creationId xmlns:p14="http://schemas.microsoft.com/office/powerpoint/2010/main" val="11000483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到目前为止，组织发展经历了（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、传统式官僚机构阶段</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、复杂性组织阶段</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、适应性组织阶段</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、事业部组织阶段</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、虚拟组织阶段</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4.4.0</a:t>
            </a:r>
            <a:r>
              <a:rPr lang="zh-CN" altLang="en-US" sz="1400" dirty="0">
                <a:solidFill>
                  <a:schemeClr val="bg1">
                    <a:lumMod val="75000"/>
                  </a:schemeClr>
                </a:solidFill>
              </a:rPr>
              <a:t>组织发展不同阶段及职位设计</a:t>
            </a:r>
          </a:p>
        </p:txBody>
      </p:sp>
    </p:spTree>
    <p:extLst>
      <p:ext uri="{BB962C8B-B14F-4D97-AF65-F5344CB8AC3E}">
        <p14:creationId xmlns:p14="http://schemas.microsoft.com/office/powerpoint/2010/main" val="193082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到目前为止，组织发展经历了（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、传统式官僚机构阶段</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、复杂性组织阶段</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、适应性组织阶段</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、事业部组织阶段</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、虚拟组织阶段</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4.4.0</a:t>
            </a:r>
            <a:r>
              <a:rPr lang="zh-CN" altLang="en-US" sz="1400" dirty="0">
                <a:solidFill>
                  <a:schemeClr val="bg1">
                    <a:lumMod val="75000"/>
                  </a:schemeClr>
                </a:solidFill>
              </a:rPr>
              <a:t>组织发展不同阶段及职位设计</a:t>
            </a:r>
          </a:p>
        </p:txBody>
      </p:sp>
    </p:spTree>
    <p:extLst>
      <p:ext uri="{BB962C8B-B14F-4D97-AF65-F5344CB8AC3E}">
        <p14:creationId xmlns:p14="http://schemas.microsoft.com/office/powerpoint/2010/main" val="42745841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61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4.1.1</a:t>
            </a:r>
            <a:r>
              <a:rPr lang="zh-CN" altLang="en-US" kern="0" dirty="0" smtClean="0">
                <a:solidFill>
                  <a:sysClr val="windowText" lastClr="000000"/>
                </a:solidFill>
              </a:rPr>
              <a:t>企业</a:t>
            </a:r>
            <a:r>
              <a:rPr lang="zh-CN" altLang="en-US" kern="0" dirty="0">
                <a:solidFill>
                  <a:sysClr val="windowText" lastClr="000000"/>
                </a:solidFill>
              </a:rPr>
              <a:t>组织的含义</a:t>
            </a:r>
          </a:p>
        </p:txBody>
      </p:sp>
      <p:sp>
        <p:nvSpPr>
          <p:cNvPr id="3" name="矩形 2"/>
          <p:cNvSpPr/>
          <p:nvPr/>
        </p:nvSpPr>
        <p:spPr>
          <a:xfrm>
            <a:off x="488959" y="1477261"/>
            <a:ext cx="8187497" cy="2708434"/>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、组织的内涵</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）组织是一个社会</a:t>
            </a:r>
            <a:r>
              <a:rPr lang="zh-CN" altLang="en-US" sz="2000" b="1" dirty="0">
                <a:solidFill>
                  <a:srgbClr val="FF0000"/>
                </a:solidFill>
                <a:latin typeface="微软雅黑" panose="020B0503020204020204" pitchFamily="34" charset="-122"/>
                <a:ea typeface="微软雅黑" panose="020B0503020204020204" pitchFamily="34" charset="-122"/>
              </a:rPr>
              <a:t>实体</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）组织具有确定的</a:t>
            </a:r>
            <a:r>
              <a:rPr lang="zh-CN" altLang="en-US" sz="2000" b="1" dirty="0">
                <a:solidFill>
                  <a:srgbClr val="FF0000"/>
                </a:solidFill>
                <a:latin typeface="微软雅黑" panose="020B0503020204020204" pitchFamily="34" charset="-122"/>
                <a:ea typeface="微软雅黑" panose="020B0503020204020204" pitchFamily="34" charset="-122"/>
              </a:rPr>
              <a:t>目标</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）组织具有精心设计的</a:t>
            </a:r>
            <a:r>
              <a:rPr lang="zh-CN" altLang="en-US" sz="2000" b="1" dirty="0">
                <a:solidFill>
                  <a:srgbClr val="FF0000"/>
                </a:solidFill>
                <a:latin typeface="微软雅黑" panose="020B0503020204020204" pitchFamily="34" charset="-122"/>
                <a:ea typeface="微软雅黑" panose="020B0503020204020204" pitchFamily="34" charset="-122"/>
              </a:rPr>
              <a:t>结构</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协调</a:t>
            </a:r>
            <a:r>
              <a:rPr lang="zh-CN" altLang="en-US" sz="2000" b="1" dirty="0">
                <a:latin typeface="微软雅黑" panose="020B0503020204020204" pitchFamily="34" charset="-122"/>
                <a:ea typeface="微软雅黑" panose="020B0503020204020204" pitchFamily="34" charset="-122"/>
              </a:rPr>
              <a:t>作用</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）组织与</a:t>
            </a:r>
            <a:r>
              <a:rPr lang="zh-CN" altLang="en-US" sz="2000" b="1" dirty="0">
                <a:solidFill>
                  <a:srgbClr val="FF0000"/>
                </a:solidFill>
                <a:latin typeface="微软雅黑" panose="020B0503020204020204" pitchFamily="34" charset="-122"/>
                <a:ea typeface="微软雅黑" panose="020B0503020204020204" pitchFamily="34" charset="-122"/>
              </a:rPr>
              <a:t>外部</a:t>
            </a:r>
            <a:r>
              <a:rPr lang="zh-CN" altLang="en-US" sz="2000" b="1" dirty="0">
                <a:latin typeface="微软雅黑" panose="020B0503020204020204" pitchFamily="34" charset="-122"/>
                <a:ea typeface="微软雅黑" panose="020B0503020204020204" pitchFamily="34" charset="-122"/>
              </a:rPr>
              <a:t>环境紧密联系</a:t>
            </a:r>
            <a:endParaRPr lang="en-US" altLang="zh-CN" sz="2000" b="1" dirty="0" smtClean="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4.1.1</a:t>
            </a:r>
            <a:r>
              <a:rPr lang="zh-CN" altLang="en-US" sz="1400" dirty="0">
                <a:solidFill>
                  <a:schemeClr val="bg1">
                    <a:lumMod val="75000"/>
                  </a:schemeClr>
                </a:solidFill>
              </a:rPr>
              <a:t>一、企业组织的含义</a:t>
            </a:r>
          </a:p>
        </p:txBody>
      </p:sp>
      <p:sp>
        <p:nvSpPr>
          <p:cNvPr id="13" name="文本框 12">
            <a:extLst/>
          </p:cNvPr>
          <p:cNvSpPr txBox="1"/>
          <p:nvPr/>
        </p:nvSpPr>
        <p:spPr>
          <a:xfrm>
            <a:off x="1258720" y="4371950"/>
            <a:ext cx="664797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mj-ea"/>
                <a:ea typeface="+mj-ea"/>
              </a:rPr>
              <a:t>【</a:t>
            </a:r>
            <a:r>
              <a:rPr lang="zh-CN" altLang="en-US" sz="2400" dirty="0">
                <a:latin typeface="+mj-ea"/>
                <a:ea typeface="+mj-ea"/>
              </a:rPr>
              <a:t>助记</a:t>
            </a:r>
            <a:r>
              <a:rPr lang="en-US" altLang="zh-CN" sz="2400" dirty="0" smtClean="0">
                <a:latin typeface="+mj-ea"/>
                <a:ea typeface="+mj-ea"/>
              </a:rPr>
              <a:t>】</a:t>
            </a:r>
            <a:r>
              <a:rPr lang="zh-CN" altLang="en-US" sz="2400" dirty="0" smtClean="0">
                <a:latin typeface="+mj-ea"/>
                <a:ea typeface="+mj-ea"/>
              </a:rPr>
              <a:t>组织是目标确定、结构协调的外联实体</a:t>
            </a:r>
            <a:endParaRPr lang="zh-CN" altLang="en-US" sz="2400" dirty="0">
              <a:latin typeface="+mj-ea"/>
              <a:ea typeface="+mj-ea"/>
            </a:endParaRPr>
          </a:p>
        </p:txBody>
      </p:sp>
      <p:pic>
        <p:nvPicPr>
          <p:cNvPr id="16" name="图片 15"/>
          <p:cNvPicPr>
            <a:picLocks noChangeAspect="1"/>
          </p:cNvPicPr>
          <p:nvPr/>
        </p:nvPicPr>
        <p:blipFill rotWithShape="1">
          <a:blip r:embed="rId3"/>
          <a:srcRect l="19908" r="19908" b="21878"/>
          <a:stretch/>
        </p:blipFill>
        <p:spPr>
          <a:xfrm>
            <a:off x="6570389" y="52070"/>
            <a:ext cx="2573611" cy="1966079"/>
          </a:xfrm>
          <a:prstGeom prst="rect">
            <a:avLst/>
          </a:prstGeom>
        </p:spPr>
      </p:pic>
    </p:spTree>
    <p:extLst>
      <p:ext uri="{BB962C8B-B14F-4D97-AF65-F5344CB8AC3E}">
        <p14:creationId xmlns:p14="http://schemas.microsoft.com/office/powerpoint/2010/main" val="4109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4.1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组织与职位的概述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4.1.1</a:t>
            </a:r>
            <a:r>
              <a:rPr lang="zh-CN" altLang="en-US" kern="0" dirty="0" smtClean="0">
                <a:solidFill>
                  <a:sysClr val="windowText" lastClr="000000"/>
                </a:solidFill>
              </a:rPr>
              <a:t>企业</a:t>
            </a:r>
            <a:r>
              <a:rPr lang="zh-CN" altLang="en-US" kern="0" dirty="0">
                <a:solidFill>
                  <a:sysClr val="windowText" lastClr="000000"/>
                </a:solidFill>
              </a:rPr>
              <a:t>组织的含义</a:t>
            </a:r>
          </a:p>
        </p:txBody>
      </p:sp>
      <p:pic>
        <p:nvPicPr>
          <p:cNvPr id="4" name="图片 3"/>
          <p:cNvPicPr>
            <a:picLocks noChangeAspect="1"/>
          </p:cNvPicPr>
          <p:nvPr/>
        </p:nvPicPr>
        <p:blipFill rotWithShape="1">
          <a:blip r:embed="rId3"/>
          <a:srcRect l="19908" r="19908" b="21878"/>
          <a:stretch/>
        </p:blipFill>
        <p:spPr>
          <a:xfrm>
            <a:off x="6570389" y="52070"/>
            <a:ext cx="2573611" cy="1966079"/>
          </a:xfrm>
          <a:prstGeom prst="rect">
            <a:avLst/>
          </a:prstGeom>
        </p:spPr>
      </p:pic>
      <p:sp>
        <p:nvSpPr>
          <p:cNvPr id="3" name="矩形 2"/>
          <p:cNvSpPr/>
          <p:nvPr/>
        </p:nvSpPr>
        <p:spPr>
          <a:xfrm>
            <a:off x="488959" y="1477261"/>
            <a:ext cx="8187497" cy="1846659"/>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、企业组织的概念</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就是</a:t>
            </a:r>
            <a:r>
              <a:rPr lang="zh-CN" altLang="en-US" sz="2000" dirty="0">
                <a:latin typeface="微软雅黑" panose="020B0503020204020204" pitchFamily="34" charset="-122"/>
                <a:ea typeface="微软雅黑" panose="020B0503020204020204" pitchFamily="34" charset="-122"/>
              </a:rPr>
              <a:t>为了实现企业的战略</a:t>
            </a:r>
            <a:r>
              <a:rPr lang="zh-CN" altLang="en-US" sz="2000" b="1" dirty="0">
                <a:latin typeface="微软雅黑" panose="020B0503020204020204" pitchFamily="34" charset="-122"/>
                <a:ea typeface="微软雅黑" panose="020B0503020204020204" pitchFamily="34" charset="-122"/>
              </a:rPr>
              <a:t>目标</a:t>
            </a:r>
            <a:r>
              <a:rPr lang="zh-CN" altLang="en-US" sz="2000" dirty="0">
                <a:latin typeface="微软雅黑" panose="020B0503020204020204" pitchFamily="34" charset="-122"/>
                <a:ea typeface="微软雅黑" panose="020B0503020204020204" pitchFamily="34" charset="-122"/>
              </a:rPr>
              <a:t>，以企业的价值链和主导业务流程为基础，通过智能分解，建立各个部门的</a:t>
            </a:r>
            <a:r>
              <a:rPr lang="zh-CN" altLang="en-US" sz="2000" b="1" dirty="0">
                <a:latin typeface="微软雅黑" panose="020B0503020204020204" pitchFamily="34" charset="-122"/>
                <a:ea typeface="微软雅黑" panose="020B0503020204020204" pitchFamily="34" charset="-122"/>
              </a:rPr>
              <a:t>协调</a:t>
            </a:r>
            <a:r>
              <a:rPr lang="zh-CN" altLang="en-US" sz="2000" dirty="0">
                <a:latin typeface="微软雅黑" panose="020B0503020204020204" pitchFamily="34" charset="-122"/>
                <a:ea typeface="微软雅黑" panose="020B0503020204020204" pitchFamily="34" charset="-122"/>
              </a:rPr>
              <a:t>关系，使承担各种责、权角色的人员有机结合起来的</a:t>
            </a:r>
            <a:r>
              <a:rPr lang="zh-CN" altLang="en-US" sz="2000" b="1" dirty="0">
                <a:latin typeface="微软雅黑" panose="020B0503020204020204" pitchFamily="34" charset="-122"/>
                <a:ea typeface="微软雅黑" panose="020B0503020204020204" pitchFamily="34" charset="-122"/>
              </a:rPr>
              <a:t>团体</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4.1.1</a:t>
            </a:r>
            <a:r>
              <a:rPr lang="zh-CN" altLang="en-US" sz="1400" dirty="0">
                <a:solidFill>
                  <a:schemeClr val="bg1">
                    <a:lumMod val="75000"/>
                  </a:schemeClr>
                </a:solidFill>
              </a:rPr>
              <a:t>一、企业组织的含义</a:t>
            </a:r>
          </a:p>
        </p:txBody>
      </p:sp>
    </p:spTree>
    <p:extLst>
      <p:ext uri="{BB962C8B-B14F-4D97-AF65-F5344CB8AC3E}">
        <p14:creationId xmlns:p14="http://schemas.microsoft.com/office/powerpoint/2010/main" val="745999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TotalTime>
  <Words>7056</Words>
  <Application>Microsoft Office PowerPoint</Application>
  <PresentationFormat>全屏显示(16:9)</PresentationFormat>
  <Paragraphs>758</Paragraphs>
  <Slides>75</Slides>
  <Notes>74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宋体</vt:lpstr>
      <vt:lpstr>微软雅黑</vt:lpstr>
      <vt:lpstr>Arial</vt:lpstr>
      <vt:lpstr>Brush Script MT</vt:lpstr>
      <vt:lpstr>Calibri</vt:lpstr>
      <vt:lpstr>Helvetica</vt:lpstr>
      <vt:lpstr>Times New Roman</vt:lpstr>
      <vt:lpstr>Wingdings</vt:lpstr>
      <vt:lpstr>Office 主题​​</vt:lpstr>
      <vt:lpstr>现代企业人力资源管理概论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Microsoft 帐户</cp:lastModifiedBy>
  <cp:revision>1546</cp:revision>
  <dcterms:created xsi:type="dcterms:W3CDTF">2016-05-18T07:05:00Z</dcterms:created>
  <dcterms:modified xsi:type="dcterms:W3CDTF">2020-11-13T17:08:03Z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